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57" r:id="rId4"/>
    <p:sldId id="262" r:id="rId5"/>
    <p:sldId id="261" r:id="rId6"/>
    <p:sldId id="258" r:id="rId7"/>
    <p:sldId id="259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F6EA-1528-48EB-9D14-1AE861FD0A82}" type="datetimeFigureOut">
              <a:rPr lang="es-ES" smtClean="0"/>
              <a:pPr/>
              <a:t>16/11/2021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FC4F-0C22-42CA-800B-72BC781285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5140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F6EA-1528-48EB-9D14-1AE861FD0A82}" type="datetimeFigureOut">
              <a:rPr lang="es-ES" smtClean="0"/>
              <a:pPr/>
              <a:t>16/11/2021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FC4F-0C22-42CA-800B-72BC781285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4945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F6EA-1528-48EB-9D14-1AE861FD0A82}" type="datetimeFigureOut">
              <a:rPr lang="es-ES" smtClean="0"/>
              <a:pPr/>
              <a:t>16/11/2021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FC4F-0C22-42CA-800B-72BC781285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0853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F6EA-1528-48EB-9D14-1AE861FD0A82}" type="datetimeFigureOut">
              <a:rPr lang="es-ES" smtClean="0"/>
              <a:pPr/>
              <a:t>16/11/2021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FC4F-0C22-42CA-800B-72BC781285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7027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F6EA-1528-48EB-9D14-1AE861FD0A82}" type="datetimeFigureOut">
              <a:rPr lang="es-ES" smtClean="0"/>
              <a:pPr/>
              <a:t>16/11/2021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FC4F-0C22-42CA-800B-72BC781285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4253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F6EA-1528-48EB-9D14-1AE861FD0A82}" type="datetimeFigureOut">
              <a:rPr lang="es-ES" smtClean="0"/>
              <a:pPr/>
              <a:t>16/11/2021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FC4F-0C22-42CA-800B-72BC781285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5690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F6EA-1528-48EB-9D14-1AE861FD0A82}" type="datetimeFigureOut">
              <a:rPr lang="es-ES" smtClean="0"/>
              <a:pPr/>
              <a:t>16/11/2021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FC4F-0C22-42CA-800B-72BC781285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5305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F6EA-1528-48EB-9D14-1AE861FD0A82}" type="datetimeFigureOut">
              <a:rPr lang="es-ES" smtClean="0"/>
              <a:pPr/>
              <a:t>16/11/2021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FC4F-0C22-42CA-800B-72BC781285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0897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F6EA-1528-48EB-9D14-1AE861FD0A82}" type="datetimeFigureOut">
              <a:rPr lang="es-ES" smtClean="0"/>
              <a:pPr/>
              <a:t>16/11/2021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FC4F-0C22-42CA-800B-72BC781285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5769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F6EA-1528-48EB-9D14-1AE861FD0A82}" type="datetimeFigureOut">
              <a:rPr lang="es-ES" smtClean="0"/>
              <a:pPr/>
              <a:t>16/11/2021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FC4F-0C22-42CA-800B-72BC781285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3442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F6EA-1528-48EB-9D14-1AE861FD0A82}" type="datetimeFigureOut">
              <a:rPr lang="es-ES" smtClean="0"/>
              <a:pPr/>
              <a:t>16/11/2021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FC4F-0C22-42CA-800B-72BC781285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289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8F6EA-1528-48EB-9D14-1AE861FD0A82}" type="datetimeFigureOut">
              <a:rPr lang="es-ES" smtClean="0"/>
              <a:pPr/>
              <a:t>16/11/2021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DFC4F-0C22-42CA-800B-72BC781285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6738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188640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http://www.caib.es/sacmicrofront/contenido.do?idsite=187&amp;cont=60065</a:t>
            </a:r>
            <a:endParaRPr lang="es-ES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7723" t="12890" r="6625" b="3125"/>
          <a:stretch>
            <a:fillRect/>
          </a:stretch>
        </p:blipFill>
        <p:spPr bwMode="auto">
          <a:xfrm>
            <a:off x="357158" y="1571612"/>
            <a:ext cx="8552614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806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3726" t="11719" r="15446" b="12109"/>
          <a:stretch>
            <a:fillRect/>
          </a:stretch>
        </p:blipFill>
        <p:spPr bwMode="auto">
          <a:xfrm>
            <a:off x="214282" y="1214422"/>
            <a:ext cx="815217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54868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DOCUMENTACIÓ SOBRE ECOLOGIA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491" t="8789" r="32467" b="13085"/>
          <a:stretch>
            <a:fillRect/>
          </a:stretch>
        </p:blipFill>
        <p:spPr bwMode="auto">
          <a:xfrm>
            <a:off x="642910" y="1249805"/>
            <a:ext cx="7643866" cy="541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187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588" t="12695" r="7760" b="6250"/>
          <a:stretch>
            <a:fillRect/>
          </a:stretch>
        </p:blipFill>
        <p:spPr bwMode="auto">
          <a:xfrm>
            <a:off x="0" y="1428736"/>
            <a:ext cx="9264554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0" y="1484784"/>
            <a:ext cx="9001249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8864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http://www.virtual.unal.edu.co/cursos/ciencias/2000088/index.html</a:t>
            </a:r>
            <a:endParaRPr lang="es-ES" sz="2000" b="1" dirty="0"/>
          </a:p>
        </p:txBody>
      </p:sp>
    </p:spTree>
    <p:extLst>
      <p:ext uri="{BB962C8B-B14F-4D97-AF65-F5344CB8AC3E}">
        <p14:creationId xmlns="" xmlns:p14="http://schemas.microsoft.com/office/powerpoint/2010/main" val="361765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31021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1663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ECOLOGIA A LES ESCOLES DE SANTA BÁRBARA (CALIFORNIA)</a:t>
            </a:r>
          </a:p>
          <a:p>
            <a:r>
              <a:rPr lang="es-ES" b="1" dirty="0" smtClean="0"/>
              <a:t>http://kids.nceas.ucsb.edu/sp/index.html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34466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4" y="1772816"/>
            <a:ext cx="864729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7544" y="260648"/>
            <a:ext cx="844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http://www.ecology.com/ecology-kids</a:t>
            </a:r>
            <a:r>
              <a:rPr lang="es-ES" dirty="0" smtClean="0"/>
              <a:t>/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5350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26</Words>
  <Application>Microsoft Office PowerPoint</Application>
  <PresentationFormat>Presentación en pantalla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Eva</cp:lastModifiedBy>
  <cp:revision>8</cp:revision>
  <dcterms:created xsi:type="dcterms:W3CDTF">2015-09-08T14:13:38Z</dcterms:created>
  <dcterms:modified xsi:type="dcterms:W3CDTF">2021-11-16T05:59:00Z</dcterms:modified>
</cp:coreProperties>
</file>