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91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8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73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95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06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0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9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379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12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443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05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FEBC-AF90-43A3-BE5A-DAA2ECCE90FD}" type="datetimeFigureOut">
              <a:rPr lang="es-ES" smtClean="0"/>
              <a:pPr/>
              <a:t>27/11/2020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F344-5874-465D-8EEB-53A83D465D2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4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istoria 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0483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74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43" y="1500174"/>
            <a:ext cx="8962657" cy="503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/>
              <a:t> .</a:t>
            </a:r>
            <a:endParaRPr lang="es-ES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1. </a:t>
            </a:r>
            <a:r>
              <a:rPr lang="es-ES" b="1" dirty="0" err="1"/>
              <a:t>Necessitat</a:t>
            </a:r>
            <a:r>
              <a:rPr lang="es-ES" b="1" dirty="0"/>
              <a:t> de la </a:t>
            </a:r>
            <a:r>
              <a:rPr lang="es-ES" b="1" dirty="0" err="1"/>
              <a:t>classificació</a:t>
            </a:r>
            <a:r>
              <a:rPr lang="es-ES" b="1" dirty="0"/>
              <a:t> </a:t>
            </a:r>
            <a:r>
              <a:rPr lang="es-ES" b="1" dirty="0" err="1"/>
              <a:t>d’organismes</a:t>
            </a:r>
            <a:endParaRPr lang="es-ES" b="1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257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5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/>
              <a:t> .</a:t>
            </a: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 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875"/>
            <a:ext cx="43924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61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Windows7\AppData\Local\Temp\journal.pbio.1001127.t002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848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2 CuadroTexto"/>
          <p:cNvSpPr txBox="1">
            <a:spLocks noChangeArrowheads="1"/>
          </p:cNvSpPr>
          <p:nvPr/>
        </p:nvSpPr>
        <p:spPr bwMode="auto">
          <a:xfrm>
            <a:off x="1619250" y="260350"/>
            <a:ext cx="532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/>
              <a:t>Biodiversitat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2498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3 CuadroTexto"/>
          <p:cNvSpPr txBox="1">
            <a:spLocks noChangeArrowheads="1"/>
          </p:cNvSpPr>
          <p:nvPr/>
        </p:nvSpPr>
        <p:spPr bwMode="auto">
          <a:xfrm>
            <a:off x="1187450" y="260350"/>
            <a:ext cx="5113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/>
              <a:t>                    EOL: </a:t>
            </a:r>
            <a:r>
              <a:rPr lang="es-ES" b="1" i="1"/>
              <a:t>Enciclopedy of Life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67680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02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3959" b="5392"/>
          <a:stretch>
            <a:fillRect/>
          </a:stretch>
        </p:blipFill>
        <p:spPr bwMode="auto">
          <a:xfrm>
            <a:off x="163628" y="1571612"/>
            <a:ext cx="89803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59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3 CuadroTexto"/>
          <p:cNvSpPr txBox="1">
            <a:spLocks noChangeArrowheads="1"/>
          </p:cNvSpPr>
          <p:nvPr/>
        </p:nvSpPr>
        <p:spPr bwMode="auto">
          <a:xfrm>
            <a:off x="719138" y="260350"/>
            <a:ext cx="842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 dirty="0" err="1"/>
              <a:t>Projecte</a:t>
            </a:r>
            <a:r>
              <a:rPr lang="es-ES" b="1" dirty="0"/>
              <a:t> WEB: </a:t>
            </a:r>
            <a:r>
              <a:rPr lang="es-ES" b="1" i="1" dirty="0" err="1"/>
              <a:t>The</a:t>
            </a:r>
            <a:r>
              <a:rPr lang="es-ES" b="1" i="1" dirty="0"/>
              <a:t> </a:t>
            </a:r>
            <a:r>
              <a:rPr lang="es-ES" b="1" i="1" dirty="0" err="1"/>
              <a:t>Tree</a:t>
            </a:r>
            <a:r>
              <a:rPr lang="es-ES" b="1" i="1" dirty="0"/>
              <a:t> of </a:t>
            </a:r>
            <a:r>
              <a:rPr lang="es-ES" b="1" i="1" dirty="0" err="1"/>
              <a:t>Life</a:t>
            </a:r>
            <a:endParaRPr lang="es-E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76734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49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810315" cy="495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5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2 CuadroTexto"/>
          <p:cNvSpPr txBox="1">
            <a:spLocks noChangeArrowheads="1"/>
          </p:cNvSpPr>
          <p:nvPr/>
        </p:nvSpPr>
        <p:spPr bwMode="auto">
          <a:xfrm>
            <a:off x="468313" y="188913"/>
            <a:ext cx="806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s-ES" b="1" i="1"/>
              <a:t>Herbari virtual de la Mediterrània Occidental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6513"/>
            <a:ext cx="9144000" cy="51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72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Presentación en pantalla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Eva</cp:lastModifiedBy>
  <cp:revision>3</cp:revision>
  <dcterms:created xsi:type="dcterms:W3CDTF">2013-11-26T12:43:52Z</dcterms:created>
  <dcterms:modified xsi:type="dcterms:W3CDTF">2020-11-27T19:30:10Z</dcterms:modified>
</cp:coreProperties>
</file>