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3549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7238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8884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5710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9023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8351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8949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4234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1231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0157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2671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896D-78E1-4AF1-BE7D-F05660A54F3A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BF0A6-2921-4A1A-910C-0CA1C46E50C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4803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713788" cy="788988"/>
          </a:xfrm>
          <a:prstGeom prst="rect">
            <a:avLst/>
          </a:prstGeom>
          <a:solidFill>
            <a:srgbClr val="FEB2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VI. BIODIVERSITAT. VI. 2. Sistemàtica, filogènia i taxonomia.</a:t>
            </a:r>
          </a:p>
          <a:p>
            <a:pPr eaLnBrk="1" hangingPunct="1">
              <a:spcBef>
                <a:spcPct val="50000"/>
              </a:spcBef>
            </a:pPr>
            <a:endParaRPr lang="es-ES" b="1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351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pic>
        <p:nvPicPr>
          <p:cNvPr id="51204" name="Picture 6" descr="400px-Phylogenetic_tree-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341438"/>
            <a:ext cx="691356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663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4" descr="tree_of_li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925" y="274638"/>
            <a:ext cx="7802563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949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ib\Documents\5. DIDÀCTICA MAGISTERI\TEMES CONTINGUTS\6. Biodiversitat\Clasificación-biológic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08721"/>
            <a:ext cx="5801681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152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713788" cy="788988"/>
          </a:xfrm>
          <a:prstGeom prst="rect">
            <a:avLst/>
          </a:prstGeom>
          <a:solidFill>
            <a:srgbClr val="FEB2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VI. BIODIVERSITAT. VI. 2. Sistemàtica, filogènia i taxonomia.</a:t>
            </a:r>
          </a:p>
          <a:p>
            <a:pPr eaLnBrk="1" hangingPunct="1">
              <a:spcBef>
                <a:spcPct val="50000"/>
              </a:spcBef>
            </a:pPr>
            <a:endParaRPr lang="es-ES" b="1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351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23850" y="1341438"/>
            <a:ext cx="84963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/>
              <a:t>Actualment</a:t>
            </a:r>
            <a:r>
              <a:rPr lang="es-ES" b="1" dirty="0"/>
              <a:t> el tema de la </a:t>
            </a:r>
            <a:r>
              <a:rPr lang="es-ES" b="1" dirty="0" err="1"/>
              <a:t>classificació</a:t>
            </a:r>
            <a:r>
              <a:rPr lang="es-ES" b="1" dirty="0"/>
              <a:t> </a:t>
            </a:r>
            <a:r>
              <a:rPr lang="es-ES" b="1" dirty="0" err="1"/>
              <a:t>dels</a:t>
            </a:r>
            <a:r>
              <a:rPr lang="es-ES" b="1" dirty="0"/>
              <a:t> </a:t>
            </a:r>
            <a:r>
              <a:rPr lang="es-ES" b="1" dirty="0" err="1"/>
              <a:t>organismes</a:t>
            </a:r>
            <a:r>
              <a:rPr lang="es-ES" b="1" dirty="0"/>
              <a:t> en </a:t>
            </a:r>
            <a:r>
              <a:rPr lang="es-ES" b="1" dirty="0" err="1"/>
              <a:t>regnes</a:t>
            </a:r>
            <a:r>
              <a:rPr lang="es-ES" b="1" dirty="0"/>
              <a:t> i </a:t>
            </a:r>
            <a:r>
              <a:rPr lang="es-ES" b="1" dirty="0" err="1"/>
              <a:t>dominis</a:t>
            </a:r>
            <a:r>
              <a:rPr lang="es-ES" b="1" dirty="0"/>
              <a:t> </a:t>
            </a:r>
            <a:r>
              <a:rPr lang="es-ES" b="1" dirty="0" err="1"/>
              <a:t>està</a:t>
            </a:r>
            <a:r>
              <a:rPr lang="es-ES" b="1" dirty="0"/>
              <a:t> en </a:t>
            </a:r>
            <a:r>
              <a:rPr lang="es-ES" b="1" dirty="0" err="1"/>
              <a:t>revisió</a:t>
            </a:r>
            <a:r>
              <a:rPr lang="es-ES" b="1" dirty="0"/>
              <a:t> i </a:t>
            </a:r>
            <a:r>
              <a:rPr lang="es-ES" b="1" dirty="0" err="1"/>
              <a:t>conviuen</a:t>
            </a:r>
            <a:r>
              <a:rPr lang="es-ES" b="1" dirty="0"/>
              <a:t> </a:t>
            </a:r>
            <a:r>
              <a:rPr lang="es-ES" b="1" dirty="0" err="1"/>
              <a:t>propostes</a:t>
            </a:r>
            <a:r>
              <a:rPr lang="es-ES" b="1" dirty="0"/>
              <a:t> </a:t>
            </a:r>
            <a:r>
              <a:rPr lang="es-ES" b="1" dirty="0" err="1"/>
              <a:t>molts</a:t>
            </a:r>
            <a:r>
              <a:rPr lang="es-ES" b="1" dirty="0"/>
              <a:t> </a:t>
            </a:r>
            <a:r>
              <a:rPr lang="es-ES" b="1" dirty="0" err="1"/>
              <a:t>diferents</a:t>
            </a:r>
            <a:r>
              <a:rPr lang="es-ES" b="1" dirty="0"/>
              <a:t> que en el </a:t>
            </a:r>
            <a:r>
              <a:rPr lang="es-ES" b="1" dirty="0" err="1"/>
              <a:t>pròxims</a:t>
            </a:r>
            <a:r>
              <a:rPr lang="es-ES" b="1" dirty="0"/>
              <a:t> </a:t>
            </a:r>
            <a:r>
              <a:rPr lang="es-ES" b="1" dirty="0" err="1"/>
              <a:t>anys</a:t>
            </a:r>
            <a:r>
              <a:rPr lang="es-ES" b="1" dirty="0"/>
              <a:t> </a:t>
            </a:r>
            <a:r>
              <a:rPr lang="es-ES" b="1" dirty="0" err="1"/>
              <a:t>seran</a:t>
            </a:r>
            <a:r>
              <a:rPr lang="es-ES" b="1" dirty="0"/>
              <a:t> </a:t>
            </a:r>
            <a:r>
              <a:rPr lang="es-ES" b="1" dirty="0" err="1"/>
              <a:t>motiu</a:t>
            </a:r>
            <a:r>
              <a:rPr lang="es-ES" b="1" dirty="0"/>
              <a:t> de </a:t>
            </a:r>
            <a:r>
              <a:rPr lang="es-ES" b="1" dirty="0" err="1"/>
              <a:t>discussió</a:t>
            </a:r>
            <a:r>
              <a:rPr lang="es-ES" b="1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 smtClean="0"/>
          </a:p>
          <a:p>
            <a:pPr eaLnBrk="1" hangingPunct="1">
              <a:spcBef>
                <a:spcPct val="50000"/>
              </a:spcBef>
            </a:pPr>
            <a:r>
              <a:rPr lang="es-ES" b="1" dirty="0" smtClean="0"/>
              <a:t>REGNES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smtClean="0">
                <a:solidFill>
                  <a:srgbClr val="FF0000"/>
                </a:solidFill>
              </a:rPr>
              <a:t>Bacteria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>
                <a:solidFill>
                  <a:srgbClr val="FF0000"/>
                </a:solidFill>
              </a:rPr>
              <a:t>	</a:t>
            </a:r>
            <a:r>
              <a:rPr lang="es-ES" b="1" dirty="0" smtClean="0">
                <a:solidFill>
                  <a:srgbClr val="FF0000"/>
                </a:solidFill>
              </a:rPr>
              <a:t>Arquea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smtClean="0"/>
              <a:t>Protista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err="1" smtClean="0"/>
              <a:t>Fongs</a:t>
            </a:r>
            <a:endParaRPr lang="es-ES" b="1" dirty="0" smtClean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smtClean="0"/>
              <a:t>Planta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	</a:t>
            </a:r>
            <a:r>
              <a:rPr lang="es-ES" b="1" dirty="0" smtClean="0"/>
              <a:t>Animal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xmlns="" val="53004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va\Desktop\Eva\Eva clase\C.Experimentals i Didàctica\Cmap tools\4. Biodiversitat\regnes i dominici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988" y="1762125"/>
            <a:ext cx="7820025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61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Eva</cp:lastModifiedBy>
  <cp:revision>3</cp:revision>
  <dcterms:created xsi:type="dcterms:W3CDTF">2013-11-26T13:34:36Z</dcterms:created>
  <dcterms:modified xsi:type="dcterms:W3CDTF">2020-11-28T05:45:12Z</dcterms:modified>
</cp:coreProperties>
</file>