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9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</p:sldIdLst>
  <p:sldSz cx="9144000" cy="6858000" type="screen4x3"/>
  <p:notesSz cx="6858000" cy="9144000"/>
  <p:defaultTextStyle>
    <a:defPPr>
      <a:defRPr lang="es-ES_trad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  <a:srgbClr val="FFFF00"/>
    <a:srgbClr val="FF99FF"/>
    <a:srgbClr val="CC0000"/>
    <a:srgbClr val="FFCC99"/>
    <a:srgbClr val="CC99FF"/>
    <a:srgbClr val="CC6600"/>
    <a:srgbClr val="FFCC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7379E1-55F0-4F80-8C6D-95E26588AC69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AE6341F1-5212-4CF7-8CC6-0DF68D684067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altLang="es-E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rPr>
            <a:t>Sistema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altLang="es-E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rPr>
            <a:t>Endocrino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altLang="es-E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rPr>
            <a:t>u hormonal</a:t>
          </a:r>
          <a:endParaRPr kumimoji="0" lang="es-ES" altLang="es-E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E9449C60-7D5B-46D6-804F-2A210A583051}" type="parTrans" cxnId="{3ED4F123-2FA5-4C69-B623-F24BC0BB5479}">
      <dgm:prSet/>
      <dgm:spPr/>
    </dgm:pt>
    <dgm:pt modelId="{5B264709-3CB9-4EC6-863B-E311046272CF}" type="sibTrans" cxnId="{3ED4F123-2FA5-4C69-B623-F24BC0BB5479}">
      <dgm:prSet/>
      <dgm:spPr/>
    </dgm:pt>
    <dgm:pt modelId="{4BE5CEBA-CA41-49EC-9317-696BC8A0D87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altLang="es-E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rPr>
            <a:t>Definición: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altLang="es-E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rPr>
            <a:t>Órganos y tejidos que liberan hormonas</a:t>
          </a:r>
          <a:endParaRPr kumimoji="0" lang="es-ES" altLang="es-E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4A4AAB0A-201B-4CDE-B4DF-A92490770712}" type="parTrans" cxnId="{BFA40ACB-FBEB-44D5-A48A-14D5BE92D7DD}">
      <dgm:prSet/>
      <dgm:spPr/>
    </dgm:pt>
    <dgm:pt modelId="{E231DF35-00CE-4D22-B4C4-7AF6445D34F1}" type="sibTrans" cxnId="{BFA40ACB-FBEB-44D5-A48A-14D5BE92D7DD}">
      <dgm:prSet/>
      <dgm:spPr/>
    </dgm:pt>
    <dgm:pt modelId="{4D683AF9-3273-416C-9C96-B64432D14C5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s-ES" altLang="es-E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s-ES" altLang="es-E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s-ES" altLang="es-E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s-ES" altLang="es-E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altLang="es-E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rPr>
            <a:t>Partes: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altLang="es-E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rPr>
            <a:t>- Hipófisis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 typeface="Times New Roman" pitchFamily="18" charset="0"/>
            <a:buChar char="-"/>
            <a:tabLst/>
          </a:pPr>
          <a:r>
            <a:rPr kumimoji="0" lang="es-ES" altLang="es-E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rPr>
            <a:t> Glándulas suprarrenales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 typeface="Times New Roman" pitchFamily="18" charset="0"/>
            <a:buChar char="-"/>
            <a:tabLst/>
          </a:pPr>
          <a:r>
            <a:rPr kumimoji="0" lang="es-ES" altLang="es-E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rPr>
            <a:t> Tiroides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 typeface="Times New Roman" pitchFamily="18" charset="0"/>
            <a:buChar char="-"/>
            <a:tabLst/>
          </a:pPr>
          <a:r>
            <a:rPr kumimoji="0" lang="es-ES" altLang="es-E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rPr>
            <a:t> Glándulas paratiroides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 typeface="Times New Roman" pitchFamily="18" charset="0"/>
            <a:buChar char="-"/>
            <a:tabLst/>
          </a:pPr>
          <a:r>
            <a:rPr kumimoji="0" lang="es-ES" altLang="es-E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rPr>
            <a:t> Ovarios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 typeface="Times New Roman" pitchFamily="18" charset="0"/>
            <a:buChar char="-"/>
            <a:tabLst/>
          </a:pPr>
          <a:r>
            <a:rPr kumimoji="0" lang="es-ES" altLang="es-E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rPr>
            <a:t> Testículos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 typeface="Times New Roman" pitchFamily="18" charset="0"/>
            <a:buChar char="-"/>
            <a:tabLst/>
          </a:pPr>
          <a:r>
            <a:rPr kumimoji="0" lang="es-ES" altLang="es-E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rPr>
            <a:t> Páncreas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 typeface="Times New Roman" pitchFamily="18" charset="0"/>
            <a:buChar char="-"/>
            <a:tabLst/>
          </a:pPr>
          <a:r>
            <a:rPr kumimoji="0" lang="es-ES" altLang="es-E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rPr>
            <a:t> Placenta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 typeface="Times New Roman" pitchFamily="18" charset="0"/>
            <a:buChar char="-"/>
            <a:tabLst/>
          </a:pPr>
          <a:r>
            <a:rPr kumimoji="0" lang="es-ES" altLang="es-E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rPr>
            <a:t> Otros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s-ES" altLang="es-E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endParaRP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s-ES" altLang="es-E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s-ES" altLang="es-E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502AE290-D3EF-4E0F-876A-C48066BDF3A7}" type="parTrans" cxnId="{39A9C4C8-1C06-4BF4-879F-4F61D83CA85F}">
      <dgm:prSet/>
      <dgm:spPr/>
    </dgm:pt>
    <dgm:pt modelId="{29464261-848A-48AA-9DFB-C18886670B9B}" type="sibTrans" cxnId="{39A9C4C8-1C06-4BF4-879F-4F61D83CA85F}">
      <dgm:prSet/>
      <dgm:spPr/>
    </dgm:pt>
    <dgm:pt modelId="{92F59F86-EB7C-4232-9790-00D07C15A24E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altLang="es-E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rPr>
            <a:t>Ciencia que la estudia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s-ES" altLang="es-E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s-ES" altLang="es-E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s-ES" altLang="es-E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s-ES" altLang="es-E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altLang="es-E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rPr>
            <a:t>Endocrinología</a:t>
          </a:r>
          <a:endParaRPr kumimoji="0" lang="es-ES" altLang="es-E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E548FC15-3807-42BD-9271-A6D21FE1EE94}" type="parTrans" cxnId="{0F666FFB-C185-4176-A102-784BE440CCEE}">
      <dgm:prSet/>
      <dgm:spPr/>
    </dgm:pt>
    <dgm:pt modelId="{F064B443-F1D2-4CA6-BC6F-059B96CA9AFB}" type="sibTrans" cxnId="{0F666FFB-C185-4176-A102-784BE440CCEE}">
      <dgm:prSet/>
      <dgm:spPr/>
    </dgm:pt>
    <dgm:pt modelId="{74CDDBB3-C6CC-463E-AB88-3836026AC586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altLang="es-E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rPr>
            <a:t>Metabolismo hormonal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s-ES" altLang="es-E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endParaRP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altLang="es-E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rPr>
            <a:t>- Proteínas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 typeface="Times New Roman" pitchFamily="18" charset="0"/>
            <a:buChar char="-"/>
            <a:tabLst/>
          </a:pPr>
          <a:r>
            <a:rPr kumimoji="0" lang="es-ES" altLang="es-E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rPr>
            <a:t> Esteroides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 typeface="Times New Roman" pitchFamily="18" charset="0"/>
            <a:buChar char="-"/>
            <a:tabLst/>
          </a:pPr>
          <a:r>
            <a:rPr kumimoji="0" lang="es-ES" altLang="es-E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rPr>
            <a:t> Aminas</a:t>
          </a:r>
          <a:endParaRPr kumimoji="0" lang="es-ES" altLang="es-E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F43E7B6D-BFA1-4371-B752-5521B5200BD6}" type="parTrans" cxnId="{AF329BC3-AC45-4571-83A5-D462C8CE3712}">
      <dgm:prSet/>
      <dgm:spPr/>
    </dgm:pt>
    <dgm:pt modelId="{3C522562-7444-46E5-9105-6D351720EC8A}" type="sibTrans" cxnId="{AF329BC3-AC45-4571-83A5-D462C8CE3712}">
      <dgm:prSet/>
      <dgm:spPr/>
    </dgm:pt>
    <dgm:pt modelId="{CC78C7A1-D2B5-4C17-8BC6-8D8A7056DAF7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altLang="es-E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rPr>
            <a:t>Ciclo endocrino: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s-ES" altLang="es-E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s-ES" altLang="es-E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altLang="es-E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rPr>
            <a:t>Efecto regulador sobre: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-"/>
            <a:tabLst/>
          </a:pPr>
          <a:r>
            <a:rPr kumimoji="0" lang="es-ES" altLang="es-E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rPr>
            <a:t>Ciclos de la reproducción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-"/>
            <a:tabLst/>
          </a:pPr>
          <a:r>
            <a:rPr kumimoji="0" lang="es-ES" altLang="es-E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rPr>
            <a:t>Desarrollo de las gónadas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 typeface="Times New Roman" pitchFamily="18" charset="0"/>
            <a:buChar char="-"/>
            <a:tabLst/>
          </a:pPr>
          <a:r>
            <a:rPr kumimoji="0" lang="es-ES" altLang="es-E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rPr>
            <a:t>Periodo de madurez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 typeface="Times New Roman" pitchFamily="18" charset="0"/>
            <a:buChar char="-"/>
            <a:tabLst/>
          </a:pPr>
          <a:r>
            <a:rPr kumimoji="0" lang="es-ES" altLang="es-E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rPr>
            <a:t>Envejecimiento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 typeface="Times New Roman" pitchFamily="18" charset="0"/>
            <a:buChar char="-"/>
            <a:tabLst/>
          </a:pPr>
          <a:r>
            <a:rPr kumimoji="0" lang="es-ES" altLang="es-E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rPr>
            <a:t>Ciclo menstrual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 typeface="Times New Roman" pitchFamily="18" charset="0"/>
            <a:buChar char="-"/>
            <a:tabLst/>
          </a:pPr>
          <a:r>
            <a:rPr kumimoji="0" lang="es-ES" altLang="es-E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rPr>
            <a:t>Periodo de gestación</a:t>
          </a:r>
          <a:endParaRPr kumimoji="0" lang="es-ES" altLang="es-E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F192E933-12F0-4183-8BDE-A9FA38484FC8}" type="parTrans" cxnId="{3BB33275-A197-4009-B940-249A57B770AA}">
      <dgm:prSet/>
      <dgm:spPr/>
    </dgm:pt>
    <dgm:pt modelId="{54E5D7B9-F241-4746-A0B1-34ED769169E0}" type="sibTrans" cxnId="{3BB33275-A197-4009-B940-249A57B770AA}">
      <dgm:prSet/>
      <dgm:spPr/>
    </dgm:pt>
    <dgm:pt modelId="{265CE80D-62F2-4270-8883-2AE0F09D83D8}" type="pres">
      <dgm:prSet presAssocID="{147379E1-55F0-4F80-8C6D-95E26588AC6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B412F06-9205-44B2-9160-E638355C6A05}" type="pres">
      <dgm:prSet presAssocID="{AE6341F1-5212-4CF7-8CC6-0DF68D684067}" presName="hierRoot1" presStyleCnt="0">
        <dgm:presLayoutVars>
          <dgm:hierBranch/>
        </dgm:presLayoutVars>
      </dgm:prSet>
      <dgm:spPr/>
    </dgm:pt>
    <dgm:pt modelId="{2BD728D1-CE69-4AB9-B3F1-46B603AE29BA}" type="pres">
      <dgm:prSet presAssocID="{AE6341F1-5212-4CF7-8CC6-0DF68D684067}" presName="rootComposite1" presStyleCnt="0"/>
      <dgm:spPr/>
    </dgm:pt>
    <dgm:pt modelId="{69805DF5-82DC-4B47-9B95-E1279F7FB438}" type="pres">
      <dgm:prSet presAssocID="{AE6341F1-5212-4CF7-8CC6-0DF68D684067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a-ES"/>
        </a:p>
      </dgm:t>
    </dgm:pt>
    <dgm:pt modelId="{B59518AB-E49B-42B2-BDA0-E7E0FBB07E9D}" type="pres">
      <dgm:prSet presAssocID="{AE6341F1-5212-4CF7-8CC6-0DF68D684067}" presName="rootConnector1" presStyleLbl="node1" presStyleIdx="0" presStyleCnt="0"/>
      <dgm:spPr/>
      <dgm:t>
        <a:bodyPr/>
        <a:lstStyle/>
        <a:p>
          <a:endParaRPr lang="ca-ES"/>
        </a:p>
      </dgm:t>
    </dgm:pt>
    <dgm:pt modelId="{38946CD7-286E-4C42-96DA-E2CC3EC1C42E}" type="pres">
      <dgm:prSet presAssocID="{AE6341F1-5212-4CF7-8CC6-0DF68D684067}" presName="hierChild2" presStyleCnt="0"/>
      <dgm:spPr/>
    </dgm:pt>
    <dgm:pt modelId="{42191CE1-5294-4768-9FE2-2AC6325AEFBD}" type="pres">
      <dgm:prSet presAssocID="{4A4AAB0A-201B-4CDE-B4DF-A92490770712}" presName="Name35" presStyleLbl="parChTrans1D2" presStyleIdx="0" presStyleCnt="5"/>
      <dgm:spPr/>
    </dgm:pt>
    <dgm:pt modelId="{AB2F5BB2-F71F-4CFC-8DDD-93DD607318C4}" type="pres">
      <dgm:prSet presAssocID="{4BE5CEBA-CA41-49EC-9317-696BC8A0D875}" presName="hierRoot2" presStyleCnt="0">
        <dgm:presLayoutVars>
          <dgm:hierBranch/>
        </dgm:presLayoutVars>
      </dgm:prSet>
      <dgm:spPr/>
    </dgm:pt>
    <dgm:pt modelId="{A415282A-FB17-4C2B-AE35-784C85DB59A3}" type="pres">
      <dgm:prSet presAssocID="{4BE5CEBA-CA41-49EC-9317-696BC8A0D875}" presName="rootComposite" presStyleCnt="0"/>
      <dgm:spPr/>
    </dgm:pt>
    <dgm:pt modelId="{8386491A-DF45-4FE7-A08A-1DE49DB4EC71}" type="pres">
      <dgm:prSet presAssocID="{4BE5CEBA-CA41-49EC-9317-696BC8A0D875}" presName="rootText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ca-ES"/>
        </a:p>
      </dgm:t>
    </dgm:pt>
    <dgm:pt modelId="{2DCBBB34-922A-40B3-8F28-E92E698ECEFF}" type="pres">
      <dgm:prSet presAssocID="{4BE5CEBA-CA41-49EC-9317-696BC8A0D875}" presName="rootConnector" presStyleLbl="node2" presStyleIdx="0" presStyleCnt="5"/>
      <dgm:spPr/>
      <dgm:t>
        <a:bodyPr/>
        <a:lstStyle/>
        <a:p>
          <a:endParaRPr lang="ca-ES"/>
        </a:p>
      </dgm:t>
    </dgm:pt>
    <dgm:pt modelId="{661C285D-D2ED-460A-BEEE-0FE8F6AE5559}" type="pres">
      <dgm:prSet presAssocID="{4BE5CEBA-CA41-49EC-9317-696BC8A0D875}" presName="hierChild4" presStyleCnt="0"/>
      <dgm:spPr/>
    </dgm:pt>
    <dgm:pt modelId="{5E5715F5-F8EA-48FF-8B1E-1D2D1E191046}" type="pres">
      <dgm:prSet presAssocID="{4BE5CEBA-CA41-49EC-9317-696BC8A0D875}" presName="hierChild5" presStyleCnt="0"/>
      <dgm:spPr/>
    </dgm:pt>
    <dgm:pt modelId="{FB24AB66-7A16-42FB-84DF-DF11A582F3BF}" type="pres">
      <dgm:prSet presAssocID="{502AE290-D3EF-4E0F-876A-C48066BDF3A7}" presName="Name35" presStyleLbl="parChTrans1D2" presStyleIdx="1" presStyleCnt="5"/>
      <dgm:spPr/>
    </dgm:pt>
    <dgm:pt modelId="{1EA474FF-C99B-4929-BE36-6CF15344D133}" type="pres">
      <dgm:prSet presAssocID="{4D683AF9-3273-416C-9C96-B64432D14C50}" presName="hierRoot2" presStyleCnt="0">
        <dgm:presLayoutVars>
          <dgm:hierBranch/>
        </dgm:presLayoutVars>
      </dgm:prSet>
      <dgm:spPr/>
    </dgm:pt>
    <dgm:pt modelId="{720FB4EA-6CD1-4721-8E38-71854DE338CD}" type="pres">
      <dgm:prSet presAssocID="{4D683AF9-3273-416C-9C96-B64432D14C50}" presName="rootComposite" presStyleCnt="0"/>
      <dgm:spPr/>
    </dgm:pt>
    <dgm:pt modelId="{17CC05CA-04B7-4C41-975F-27F0F3486E79}" type="pres">
      <dgm:prSet presAssocID="{4D683AF9-3273-416C-9C96-B64432D14C50}" presName="rootText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ca-ES"/>
        </a:p>
      </dgm:t>
    </dgm:pt>
    <dgm:pt modelId="{486B66A1-8E7B-4DD6-B25B-444F9F247C7E}" type="pres">
      <dgm:prSet presAssocID="{4D683AF9-3273-416C-9C96-B64432D14C50}" presName="rootConnector" presStyleLbl="node2" presStyleIdx="1" presStyleCnt="5"/>
      <dgm:spPr/>
      <dgm:t>
        <a:bodyPr/>
        <a:lstStyle/>
        <a:p>
          <a:endParaRPr lang="ca-ES"/>
        </a:p>
      </dgm:t>
    </dgm:pt>
    <dgm:pt modelId="{443BABD6-2FBF-4B77-B0C2-23EAFDEB4949}" type="pres">
      <dgm:prSet presAssocID="{4D683AF9-3273-416C-9C96-B64432D14C50}" presName="hierChild4" presStyleCnt="0"/>
      <dgm:spPr/>
    </dgm:pt>
    <dgm:pt modelId="{3554AA51-C74E-45B9-A2DA-972CBCB24B39}" type="pres">
      <dgm:prSet presAssocID="{4D683AF9-3273-416C-9C96-B64432D14C50}" presName="hierChild5" presStyleCnt="0"/>
      <dgm:spPr/>
    </dgm:pt>
    <dgm:pt modelId="{B705B71C-F2F6-42A0-B099-3136B9D02F1B}" type="pres">
      <dgm:prSet presAssocID="{E548FC15-3807-42BD-9271-A6D21FE1EE94}" presName="Name35" presStyleLbl="parChTrans1D2" presStyleIdx="2" presStyleCnt="5"/>
      <dgm:spPr/>
    </dgm:pt>
    <dgm:pt modelId="{ED5004C7-D7E9-4835-B8E5-173443C456F1}" type="pres">
      <dgm:prSet presAssocID="{92F59F86-EB7C-4232-9790-00D07C15A24E}" presName="hierRoot2" presStyleCnt="0">
        <dgm:presLayoutVars>
          <dgm:hierBranch/>
        </dgm:presLayoutVars>
      </dgm:prSet>
      <dgm:spPr/>
    </dgm:pt>
    <dgm:pt modelId="{9310AA3D-B551-4FE7-AE01-CB2D3D68F6D3}" type="pres">
      <dgm:prSet presAssocID="{92F59F86-EB7C-4232-9790-00D07C15A24E}" presName="rootComposite" presStyleCnt="0"/>
      <dgm:spPr/>
    </dgm:pt>
    <dgm:pt modelId="{2852C687-53A8-48E9-9B70-58378AB32CD1}" type="pres">
      <dgm:prSet presAssocID="{92F59F86-EB7C-4232-9790-00D07C15A24E}" presName="rootText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ca-ES"/>
        </a:p>
      </dgm:t>
    </dgm:pt>
    <dgm:pt modelId="{A313D00E-960D-46CE-845E-41F5CE9A481A}" type="pres">
      <dgm:prSet presAssocID="{92F59F86-EB7C-4232-9790-00D07C15A24E}" presName="rootConnector" presStyleLbl="node2" presStyleIdx="2" presStyleCnt="5"/>
      <dgm:spPr/>
      <dgm:t>
        <a:bodyPr/>
        <a:lstStyle/>
        <a:p>
          <a:endParaRPr lang="ca-ES"/>
        </a:p>
      </dgm:t>
    </dgm:pt>
    <dgm:pt modelId="{7684B95C-0A2E-4A27-B9BC-3E49E12D6348}" type="pres">
      <dgm:prSet presAssocID="{92F59F86-EB7C-4232-9790-00D07C15A24E}" presName="hierChild4" presStyleCnt="0"/>
      <dgm:spPr/>
    </dgm:pt>
    <dgm:pt modelId="{823A473D-96F1-440C-A1E7-EF4A3BC41DC6}" type="pres">
      <dgm:prSet presAssocID="{92F59F86-EB7C-4232-9790-00D07C15A24E}" presName="hierChild5" presStyleCnt="0"/>
      <dgm:spPr/>
    </dgm:pt>
    <dgm:pt modelId="{0FE68D1E-5555-4310-8B61-ED253238EDBE}" type="pres">
      <dgm:prSet presAssocID="{F43E7B6D-BFA1-4371-B752-5521B5200BD6}" presName="Name35" presStyleLbl="parChTrans1D2" presStyleIdx="3" presStyleCnt="5"/>
      <dgm:spPr/>
    </dgm:pt>
    <dgm:pt modelId="{E0D5BD87-496E-422A-A4D4-2EE77D68B6F4}" type="pres">
      <dgm:prSet presAssocID="{74CDDBB3-C6CC-463E-AB88-3836026AC586}" presName="hierRoot2" presStyleCnt="0">
        <dgm:presLayoutVars>
          <dgm:hierBranch/>
        </dgm:presLayoutVars>
      </dgm:prSet>
      <dgm:spPr/>
    </dgm:pt>
    <dgm:pt modelId="{7D129C6E-BDE6-44D7-8DAB-67D637AE0CE1}" type="pres">
      <dgm:prSet presAssocID="{74CDDBB3-C6CC-463E-AB88-3836026AC586}" presName="rootComposite" presStyleCnt="0"/>
      <dgm:spPr/>
    </dgm:pt>
    <dgm:pt modelId="{26F41262-3F77-40DA-BC8A-0ACB8F1DD1FC}" type="pres">
      <dgm:prSet presAssocID="{74CDDBB3-C6CC-463E-AB88-3836026AC586}" presName="rootText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ca-ES"/>
        </a:p>
      </dgm:t>
    </dgm:pt>
    <dgm:pt modelId="{45E23A8A-9677-4909-AB74-82FFD93CFE5C}" type="pres">
      <dgm:prSet presAssocID="{74CDDBB3-C6CC-463E-AB88-3836026AC586}" presName="rootConnector" presStyleLbl="node2" presStyleIdx="3" presStyleCnt="5"/>
      <dgm:spPr/>
      <dgm:t>
        <a:bodyPr/>
        <a:lstStyle/>
        <a:p>
          <a:endParaRPr lang="ca-ES"/>
        </a:p>
      </dgm:t>
    </dgm:pt>
    <dgm:pt modelId="{67ECD1CC-35D0-4FF8-BF04-D72FE3D8FE04}" type="pres">
      <dgm:prSet presAssocID="{74CDDBB3-C6CC-463E-AB88-3836026AC586}" presName="hierChild4" presStyleCnt="0"/>
      <dgm:spPr/>
    </dgm:pt>
    <dgm:pt modelId="{9B2EA803-ECC8-4654-B867-F997A548B9D0}" type="pres">
      <dgm:prSet presAssocID="{74CDDBB3-C6CC-463E-AB88-3836026AC586}" presName="hierChild5" presStyleCnt="0"/>
      <dgm:spPr/>
    </dgm:pt>
    <dgm:pt modelId="{B16DC09B-17BD-40E9-9DF7-15048B94CEA5}" type="pres">
      <dgm:prSet presAssocID="{F192E933-12F0-4183-8BDE-A9FA38484FC8}" presName="Name35" presStyleLbl="parChTrans1D2" presStyleIdx="4" presStyleCnt="5"/>
      <dgm:spPr/>
    </dgm:pt>
    <dgm:pt modelId="{FB4ACB67-F0EE-4098-9EC2-6BB2DE1CA713}" type="pres">
      <dgm:prSet presAssocID="{CC78C7A1-D2B5-4C17-8BC6-8D8A7056DAF7}" presName="hierRoot2" presStyleCnt="0">
        <dgm:presLayoutVars>
          <dgm:hierBranch/>
        </dgm:presLayoutVars>
      </dgm:prSet>
      <dgm:spPr/>
    </dgm:pt>
    <dgm:pt modelId="{13CD1F11-E46C-4B19-8125-DCE485BB111E}" type="pres">
      <dgm:prSet presAssocID="{CC78C7A1-D2B5-4C17-8BC6-8D8A7056DAF7}" presName="rootComposite" presStyleCnt="0"/>
      <dgm:spPr/>
    </dgm:pt>
    <dgm:pt modelId="{897E8FD4-A60A-42CF-9B23-A70367205B21}" type="pres">
      <dgm:prSet presAssocID="{CC78C7A1-D2B5-4C17-8BC6-8D8A7056DAF7}" presName="rootText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ca-ES"/>
        </a:p>
      </dgm:t>
    </dgm:pt>
    <dgm:pt modelId="{C2EED194-3FFB-4DCF-A1BB-ED355334BE9A}" type="pres">
      <dgm:prSet presAssocID="{CC78C7A1-D2B5-4C17-8BC6-8D8A7056DAF7}" presName="rootConnector" presStyleLbl="node2" presStyleIdx="4" presStyleCnt="5"/>
      <dgm:spPr/>
      <dgm:t>
        <a:bodyPr/>
        <a:lstStyle/>
        <a:p>
          <a:endParaRPr lang="ca-ES"/>
        </a:p>
      </dgm:t>
    </dgm:pt>
    <dgm:pt modelId="{6EB2192F-CC3A-4DA4-9847-6A4EFEFE307A}" type="pres">
      <dgm:prSet presAssocID="{CC78C7A1-D2B5-4C17-8BC6-8D8A7056DAF7}" presName="hierChild4" presStyleCnt="0"/>
      <dgm:spPr/>
    </dgm:pt>
    <dgm:pt modelId="{B48DC2FA-065C-4CA6-848A-4718092C149E}" type="pres">
      <dgm:prSet presAssocID="{CC78C7A1-D2B5-4C17-8BC6-8D8A7056DAF7}" presName="hierChild5" presStyleCnt="0"/>
      <dgm:spPr/>
    </dgm:pt>
    <dgm:pt modelId="{FF6CA888-0745-4A79-8DDD-ECF33270F64B}" type="pres">
      <dgm:prSet presAssocID="{AE6341F1-5212-4CF7-8CC6-0DF68D684067}" presName="hierChild3" presStyleCnt="0"/>
      <dgm:spPr/>
    </dgm:pt>
  </dgm:ptLst>
  <dgm:cxnLst>
    <dgm:cxn modelId="{3BB33275-A197-4009-B940-249A57B770AA}" srcId="{AE6341F1-5212-4CF7-8CC6-0DF68D684067}" destId="{CC78C7A1-D2B5-4C17-8BC6-8D8A7056DAF7}" srcOrd="4" destOrd="0" parTransId="{F192E933-12F0-4183-8BDE-A9FA38484FC8}" sibTransId="{54E5D7B9-F241-4746-A0B1-34ED769169E0}"/>
    <dgm:cxn modelId="{2CEFBDFF-9160-4AC7-A9AA-44ACA8CAECAF}" type="presOf" srcId="{4BE5CEBA-CA41-49EC-9317-696BC8A0D875}" destId="{8386491A-DF45-4FE7-A08A-1DE49DB4EC71}" srcOrd="0" destOrd="0" presId="urn:microsoft.com/office/officeart/2005/8/layout/orgChart1"/>
    <dgm:cxn modelId="{D7773C48-40B8-4D39-BEBD-3CAA992602CA}" type="presOf" srcId="{AE6341F1-5212-4CF7-8CC6-0DF68D684067}" destId="{69805DF5-82DC-4B47-9B95-E1279F7FB438}" srcOrd="0" destOrd="0" presId="urn:microsoft.com/office/officeart/2005/8/layout/orgChart1"/>
    <dgm:cxn modelId="{165C984E-7218-4C4E-8905-D74341251576}" type="presOf" srcId="{92F59F86-EB7C-4232-9790-00D07C15A24E}" destId="{2852C687-53A8-48E9-9B70-58378AB32CD1}" srcOrd="0" destOrd="0" presId="urn:microsoft.com/office/officeart/2005/8/layout/orgChart1"/>
    <dgm:cxn modelId="{9E9A2435-487D-4CF3-99FC-3E76B1F2032C}" type="presOf" srcId="{F192E933-12F0-4183-8BDE-A9FA38484FC8}" destId="{B16DC09B-17BD-40E9-9DF7-15048B94CEA5}" srcOrd="0" destOrd="0" presId="urn:microsoft.com/office/officeart/2005/8/layout/orgChart1"/>
    <dgm:cxn modelId="{77A59EB2-317A-48A2-B6B0-BD8B7790E66E}" type="presOf" srcId="{CC78C7A1-D2B5-4C17-8BC6-8D8A7056DAF7}" destId="{897E8FD4-A60A-42CF-9B23-A70367205B21}" srcOrd="0" destOrd="0" presId="urn:microsoft.com/office/officeart/2005/8/layout/orgChart1"/>
    <dgm:cxn modelId="{3ED4F123-2FA5-4C69-B623-F24BC0BB5479}" srcId="{147379E1-55F0-4F80-8C6D-95E26588AC69}" destId="{AE6341F1-5212-4CF7-8CC6-0DF68D684067}" srcOrd="0" destOrd="0" parTransId="{E9449C60-7D5B-46D6-804F-2A210A583051}" sibTransId="{5B264709-3CB9-4EC6-863B-E311046272CF}"/>
    <dgm:cxn modelId="{AF329BC3-AC45-4571-83A5-D462C8CE3712}" srcId="{AE6341F1-5212-4CF7-8CC6-0DF68D684067}" destId="{74CDDBB3-C6CC-463E-AB88-3836026AC586}" srcOrd="3" destOrd="0" parTransId="{F43E7B6D-BFA1-4371-B752-5521B5200BD6}" sibTransId="{3C522562-7444-46E5-9105-6D351720EC8A}"/>
    <dgm:cxn modelId="{ECE0B232-C58D-40AC-8D26-DDA7ECDCA2DE}" type="presOf" srcId="{4D683AF9-3273-416C-9C96-B64432D14C50}" destId="{486B66A1-8E7B-4DD6-B25B-444F9F247C7E}" srcOrd="1" destOrd="0" presId="urn:microsoft.com/office/officeart/2005/8/layout/orgChart1"/>
    <dgm:cxn modelId="{240B0297-77B7-4199-8C0F-F696EAC9E6AE}" type="presOf" srcId="{502AE290-D3EF-4E0F-876A-C48066BDF3A7}" destId="{FB24AB66-7A16-42FB-84DF-DF11A582F3BF}" srcOrd="0" destOrd="0" presId="urn:microsoft.com/office/officeart/2005/8/layout/orgChart1"/>
    <dgm:cxn modelId="{B07F5FB6-3CC2-4267-9B3E-6D91C8FB2B85}" type="presOf" srcId="{E548FC15-3807-42BD-9271-A6D21FE1EE94}" destId="{B705B71C-F2F6-42A0-B099-3136B9D02F1B}" srcOrd="0" destOrd="0" presId="urn:microsoft.com/office/officeart/2005/8/layout/orgChart1"/>
    <dgm:cxn modelId="{0F666FFB-C185-4176-A102-784BE440CCEE}" srcId="{AE6341F1-5212-4CF7-8CC6-0DF68D684067}" destId="{92F59F86-EB7C-4232-9790-00D07C15A24E}" srcOrd="2" destOrd="0" parTransId="{E548FC15-3807-42BD-9271-A6D21FE1EE94}" sibTransId="{F064B443-F1D2-4CA6-BC6F-059B96CA9AFB}"/>
    <dgm:cxn modelId="{F2C933C5-6DAF-415B-AA26-06FFB7F3FD9D}" type="presOf" srcId="{74CDDBB3-C6CC-463E-AB88-3836026AC586}" destId="{45E23A8A-9677-4909-AB74-82FFD93CFE5C}" srcOrd="1" destOrd="0" presId="urn:microsoft.com/office/officeart/2005/8/layout/orgChart1"/>
    <dgm:cxn modelId="{BFA40ACB-FBEB-44D5-A48A-14D5BE92D7DD}" srcId="{AE6341F1-5212-4CF7-8CC6-0DF68D684067}" destId="{4BE5CEBA-CA41-49EC-9317-696BC8A0D875}" srcOrd="0" destOrd="0" parTransId="{4A4AAB0A-201B-4CDE-B4DF-A92490770712}" sibTransId="{E231DF35-00CE-4D22-B4C4-7AF6445D34F1}"/>
    <dgm:cxn modelId="{28957C9C-9F94-4DCD-90F2-3A7361D871B3}" type="presOf" srcId="{4D683AF9-3273-416C-9C96-B64432D14C50}" destId="{17CC05CA-04B7-4C41-975F-27F0F3486E79}" srcOrd="0" destOrd="0" presId="urn:microsoft.com/office/officeart/2005/8/layout/orgChart1"/>
    <dgm:cxn modelId="{D418751C-A0A4-4710-950F-476A7A992DFF}" type="presOf" srcId="{CC78C7A1-D2B5-4C17-8BC6-8D8A7056DAF7}" destId="{C2EED194-3FFB-4DCF-A1BB-ED355334BE9A}" srcOrd="1" destOrd="0" presId="urn:microsoft.com/office/officeart/2005/8/layout/orgChart1"/>
    <dgm:cxn modelId="{B27906E2-38EF-4837-8734-02B06287F154}" type="presOf" srcId="{4A4AAB0A-201B-4CDE-B4DF-A92490770712}" destId="{42191CE1-5294-4768-9FE2-2AC6325AEFBD}" srcOrd="0" destOrd="0" presId="urn:microsoft.com/office/officeart/2005/8/layout/orgChart1"/>
    <dgm:cxn modelId="{3627B2B1-5C04-49D4-B8F6-CF2813D04211}" type="presOf" srcId="{4BE5CEBA-CA41-49EC-9317-696BC8A0D875}" destId="{2DCBBB34-922A-40B3-8F28-E92E698ECEFF}" srcOrd="1" destOrd="0" presId="urn:microsoft.com/office/officeart/2005/8/layout/orgChart1"/>
    <dgm:cxn modelId="{2BDEF6D8-E1E7-409C-97D0-3188ACB35237}" type="presOf" srcId="{147379E1-55F0-4F80-8C6D-95E26588AC69}" destId="{265CE80D-62F2-4270-8883-2AE0F09D83D8}" srcOrd="0" destOrd="0" presId="urn:microsoft.com/office/officeart/2005/8/layout/orgChart1"/>
    <dgm:cxn modelId="{39A9C4C8-1C06-4BF4-879F-4F61D83CA85F}" srcId="{AE6341F1-5212-4CF7-8CC6-0DF68D684067}" destId="{4D683AF9-3273-416C-9C96-B64432D14C50}" srcOrd="1" destOrd="0" parTransId="{502AE290-D3EF-4E0F-876A-C48066BDF3A7}" sibTransId="{29464261-848A-48AA-9DFB-C18886670B9B}"/>
    <dgm:cxn modelId="{6E69B63F-01E2-4249-AF9B-74589E49B5DE}" type="presOf" srcId="{92F59F86-EB7C-4232-9790-00D07C15A24E}" destId="{A313D00E-960D-46CE-845E-41F5CE9A481A}" srcOrd="1" destOrd="0" presId="urn:microsoft.com/office/officeart/2005/8/layout/orgChart1"/>
    <dgm:cxn modelId="{529B2D1C-8297-4C93-BE52-7B17A3025BFD}" type="presOf" srcId="{AE6341F1-5212-4CF7-8CC6-0DF68D684067}" destId="{B59518AB-E49B-42B2-BDA0-E7E0FBB07E9D}" srcOrd="1" destOrd="0" presId="urn:microsoft.com/office/officeart/2005/8/layout/orgChart1"/>
    <dgm:cxn modelId="{6E6E9F2A-71B9-4D83-B8C0-116EEE0CA460}" type="presOf" srcId="{F43E7B6D-BFA1-4371-B752-5521B5200BD6}" destId="{0FE68D1E-5555-4310-8B61-ED253238EDBE}" srcOrd="0" destOrd="0" presId="urn:microsoft.com/office/officeart/2005/8/layout/orgChart1"/>
    <dgm:cxn modelId="{A3E9168F-BE56-4DC6-B33B-9ECA80D8E342}" type="presOf" srcId="{74CDDBB3-C6CC-463E-AB88-3836026AC586}" destId="{26F41262-3F77-40DA-BC8A-0ACB8F1DD1FC}" srcOrd="0" destOrd="0" presId="urn:microsoft.com/office/officeart/2005/8/layout/orgChart1"/>
    <dgm:cxn modelId="{30B8C901-166B-4DF3-B775-77A5BBC6A72B}" type="presParOf" srcId="{265CE80D-62F2-4270-8883-2AE0F09D83D8}" destId="{9B412F06-9205-44B2-9160-E638355C6A05}" srcOrd="0" destOrd="0" presId="urn:microsoft.com/office/officeart/2005/8/layout/orgChart1"/>
    <dgm:cxn modelId="{C5B47691-4AAF-48C4-8CC8-DB8B90C665DE}" type="presParOf" srcId="{9B412F06-9205-44B2-9160-E638355C6A05}" destId="{2BD728D1-CE69-4AB9-B3F1-46B603AE29BA}" srcOrd="0" destOrd="0" presId="urn:microsoft.com/office/officeart/2005/8/layout/orgChart1"/>
    <dgm:cxn modelId="{31BE3661-A8F7-486D-B891-DB91F16398BE}" type="presParOf" srcId="{2BD728D1-CE69-4AB9-B3F1-46B603AE29BA}" destId="{69805DF5-82DC-4B47-9B95-E1279F7FB438}" srcOrd="0" destOrd="0" presId="urn:microsoft.com/office/officeart/2005/8/layout/orgChart1"/>
    <dgm:cxn modelId="{43AD26E4-B115-49CB-BDF6-06950F000A7F}" type="presParOf" srcId="{2BD728D1-CE69-4AB9-B3F1-46B603AE29BA}" destId="{B59518AB-E49B-42B2-BDA0-E7E0FBB07E9D}" srcOrd="1" destOrd="0" presId="urn:microsoft.com/office/officeart/2005/8/layout/orgChart1"/>
    <dgm:cxn modelId="{C4A7D248-9E42-4F6F-BA46-7CD8E5AA193D}" type="presParOf" srcId="{9B412F06-9205-44B2-9160-E638355C6A05}" destId="{38946CD7-286E-4C42-96DA-E2CC3EC1C42E}" srcOrd="1" destOrd="0" presId="urn:microsoft.com/office/officeart/2005/8/layout/orgChart1"/>
    <dgm:cxn modelId="{65349AAC-6CA8-4D08-8A0B-8083AB19333B}" type="presParOf" srcId="{38946CD7-286E-4C42-96DA-E2CC3EC1C42E}" destId="{42191CE1-5294-4768-9FE2-2AC6325AEFBD}" srcOrd="0" destOrd="0" presId="urn:microsoft.com/office/officeart/2005/8/layout/orgChart1"/>
    <dgm:cxn modelId="{12814246-D143-44DD-8CAE-A5AB29AA90F0}" type="presParOf" srcId="{38946CD7-286E-4C42-96DA-E2CC3EC1C42E}" destId="{AB2F5BB2-F71F-4CFC-8DDD-93DD607318C4}" srcOrd="1" destOrd="0" presId="urn:microsoft.com/office/officeart/2005/8/layout/orgChart1"/>
    <dgm:cxn modelId="{C1A50853-D7E9-4EEB-85A5-5E5EF084E1CC}" type="presParOf" srcId="{AB2F5BB2-F71F-4CFC-8DDD-93DD607318C4}" destId="{A415282A-FB17-4C2B-AE35-784C85DB59A3}" srcOrd="0" destOrd="0" presId="urn:microsoft.com/office/officeart/2005/8/layout/orgChart1"/>
    <dgm:cxn modelId="{7D3B8425-14BA-42BD-9E3D-C3025AF106CF}" type="presParOf" srcId="{A415282A-FB17-4C2B-AE35-784C85DB59A3}" destId="{8386491A-DF45-4FE7-A08A-1DE49DB4EC71}" srcOrd="0" destOrd="0" presId="urn:microsoft.com/office/officeart/2005/8/layout/orgChart1"/>
    <dgm:cxn modelId="{A6D6D624-ED58-48C2-AFCC-8CAFF97FAE57}" type="presParOf" srcId="{A415282A-FB17-4C2B-AE35-784C85DB59A3}" destId="{2DCBBB34-922A-40B3-8F28-E92E698ECEFF}" srcOrd="1" destOrd="0" presId="urn:microsoft.com/office/officeart/2005/8/layout/orgChart1"/>
    <dgm:cxn modelId="{4407F2A9-4A88-4254-A517-CD490040F80D}" type="presParOf" srcId="{AB2F5BB2-F71F-4CFC-8DDD-93DD607318C4}" destId="{661C285D-D2ED-460A-BEEE-0FE8F6AE5559}" srcOrd="1" destOrd="0" presId="urn:microsoft.com/office/officeart/2005/8/layout/orgChart1"/>
    <dgm:cxn modelId="{E8840082-49B2-474B-8E16-942D200E25E0}" type="presParOf" srcId="{AB2F5BB2-F71F-4CFC-8DDD-93DD607318C4}" destId="{5E5715F5-F8EA-48FF-8B1E-1D2D1E191046}" srcOrd="2" destOrd="0" presId="urn:microsoft.com/office/officeart/2005/8/layout/orgChart1"/>
    <dgm:cxn modelId="{95F966D1-A771-4DF4-82D3-C1FE2C173B04}" type="presParOf" srcId="{38946CD7-286E-4C42-96DA-E2CC3EC1C42E}" destId="{FB24AB66-7A16-42FB-84DF-DF11A582F3BF}" srcOrd="2" destOrd="0" presId="urn:microsoft.com/office/officeart/2005/8/layout/orgChart1"/>
    <dgm:cxn modelId="{42485A1F-78D0-4701-83AF-1A773DE5688B}" type="presParOf" srcId="{38946CD7-286E-4C42-96DA-E2CC3EC1C42E}" destId="{1EA474FF-C99B-4929-BE36-6CF15344D133}" srcOrd="3" destOrd="0" presId="urn:microsoft.com/office/officeart/2005/8/layout/orgChart1"/>
    <dgm:cxn modelId="{96465F1E-C8B7-490D-B912-6B5239994A05}" type="presParOf" srcId="{1EA474FF-C99B-4929-BE36-6CF15344D133}" destId="{720FB4EA-6CD1-4721-8E38-71854DE338CD}" srcOrd="0" destOrd="0" presId="urn:microsoft.com/office/officeart/2005/8/layout/orgChart1"/>
    <dgm:cxn modelId="{09238689-602E-4557-8DCE-8EDE28DAE04C}" type="presParOf" srcId="{720FB4EA-6CD1-4721-8E38-71854DE338CD}" destId="{17CC05CA-04B7-4C41-975F-27F0F3486E79}" srcOrd="0" destOrd="0" presId="urn:microsoft.com/office/officeart/2005/8/layout/orgChart1"/>
    <dgm:cxn modelId="{C6C889E5-D467-4F45-9384-F52D61DD94FB}" type="presParOf" srcId="{720FB4EA-6CD1-4721-8E38-71854DE338CD}" destId="{486B66A1-8E7B-4DD6-B25B-444F9F247C7E}" srcOrd="1" destOrd="0" presId="urn:microsoft.com/office/officeart/2005/8/layout/orgChart1"/>
    <dgm:cxn modelId="{B4B24CAF-8255-4A30-8C6D-23EA36175BE3}" type="presParOf" srcId="{1EA474FF-C99B-4929-BE36-6CF15344D133}" destId="{443BABD6-2FBF-4B77-B0C2-23EAFDEB4949}" srcOrd="1" destOrd="0" presId="urn:microsoft.com/office/officeart/2005/8/layout/orgChart1"/>
    <dgm:cxn modelId="{D2784FEE-B7A0-464A-BE10-B0CCBEC32836}" type="presParOf" srcId="{1EA474FF-C99B-4929-BE36-6CF15344D133}" destId="{3554AA51-C74E-45B9-A2DA-972CBCB24B39}" srcOrd="2" destOrd="0" presId="urn:microsoft.com/office/officeart/2005/8/layout/orgChart1"/>
    <dgm:cxn modelId="{8FA2A714-F518-47B8-B93E-D33984261993}" type="presParOf" srcId="{38946CD7-286E-4C42-96DA-E2CC3EC1C42E}" destId="{B705B71C-F2F6-42A0-B099-3136B9D02F1B}" srcOrd="4" destOrd="0" presId="urn:microsoft.com/office/officeart/2005/8/layout/orgChart1"/>
    <dgm:cxn modelId="{9FE36312-4344-4F42-B5CD-6E9B60E60756}" type="presParOf" srcId="{38946CD7-286E-4C42-96DA-E2CC3EC1C42E}" destId="{ED5004C7-D7E9-4835-B8E5-173443C456F1}" srcOrd="5" destOrd="0" presId="urn:microsoft.com/office/officeart/2005/8/layout/orgChart1"/>
    <dgm:cxn modelId="{00A39388-5103-4654-A60A-38FC7DAD35E8}" type="presParOf" srcId="{ED5004C7-D7E9-4835-B8E5-173443C456F1}" destId="{9310AA3D-B551-4FE7-AE01-CB2D3D68F6D3}" srcOrd="0" destOrd="0" presId="urn:microsoft.com/office/officeart/2005/8/layout/orgChart1"/>
    <dgm:cxn modelId="{8E1B6685-A193-4D84-994C-51E8CF1F50BA}" type="presParOf" srcId="{9310AA3D-B551-4FE7-AE01-CB2D3D68F6D3}" destId="{2852C687-53A8-48E9-9B70-58378AB32CD1}" srcOrd="0" destOrd="0" presId="urn:microsoft.com/office/officeart/2005/8/layout/orgChart1"/>
    <dgm:cxn modelId="{6F21B4EC-03A8-4B93-9FBF-0B3AD4903639}" type="presParOf" srcId="{9310AA3D-B551-4FE7-AE01-CB2D3D68F6D3}" destId="{A313D00E-960D-46CE-845E-41F5CE9A481A}" srcOrd="1" destOrd="0" presId="urn:microsoft.com/office/officeart/2005/8/layout/orgChart1"/>
    <dgm:cxn modelId="{5707EE5B-2FD4-4B81-BD8E-03C0DE5AD66F}" type="presParOf" srcId="{ED5004C7-D7E9-4835-B8E5-173443C456F1}" destId="{7684B95C-0A2E-4A27-B9BC-3E49E12D6348}" srcOrd="1" destOrd="0" presId="urn:microsoft.com/office/officeart/2005/8/layout/orgChart1"/>
    <dgm:cxn modelId="{AFE0D87B-2774-4F7A-A7ED-A0C3E6CFDE37}" type="presParOf" srcId="{ED5004C7-D7E9-4835-B8E5-173443C456F1}" destId="{823A473D-96F1-440C-A1E7-EF4A3BC41DC6}" srcOrd="2" destOrd="0" presId="urn:microsoft.com/office/officeart/2005/8/layout/orgChart1"/>
    <dgm:cxn modelId="{2345BB3E-2BDE-48F6-962F-303328D142BB}" type="presParOf" srcId="{38946CD7-286E-4C42-96DA-E2CC3EC1C42E}" destId="{0FE68D1E-5555-4310-8B61-ED253238EDBE}" srcOrd="6" destOrd="0" presId="urn:microsoft.com/office/officeart/2005/8/layout/orgChart1"/>
    <dgm:cxn modelId="{228AD3D2-8219-4F84-B081-286D9AFF7C11}" type="presParOf" srcId="{38946CD7-286E-4C42-96DA-E2CC3EC1C42E}" destId="{E0D5BD87-496E-422A-A4D4-2EE77D68B6F4}" srcOrd="7" destOrd="0" presId="urn:microsoft.com/office/officeart/2005/8/layout/orgChart1"/>
    <dgm:cxn modelId="{0E0190C7-5D00-4A2B-98A4-F6264A80CA60}" type="presParOf" srcId="{E0D5BD87-496E-422A-A4D4-2EE77D68B6F4}" destId="{7D129C6E-BDE6-44D7-8DAB-67D637AE0CE1}" srcOrd="0" destOrd="0" presId="urn:microsoft.com/office/officeart/2005/8/layout/orgChart1"/>
    <dgm:cxn modelId="{D8A50468-2BEC-4E1C-8690-8043CB4AF232}" type="presParOf" srcId="{7D129C6E-BDE6-44D7-8DAB-67D637AE0CE1}" destId="{26F41262-3F77-40DA-BC8A-0ACB8F1DD1FC}" srcOrd="0" destOrd="0" presId="urn:microsoft.com/office/officeart/2005/8/layout/orgChart1"/>
    <dgm:cxn modelId="{BDBAAE81-C0A0-4085-8BE7-49DB59FAC165}" type="presParOf" srcId="{7D129C6E-BDE6-44D7-8DAB-67D637AE0CE1}" destId="{45E23A8A-9677-4909-AB74-82FFD93CFE5C}" srcOrd="1" destOrd="0" presId="urn:microsoft.com/office/officeart/2005/8/layout/orgChart1"/>
    <dgm:cxn modelId="{E66D7425-B73C-4811-91D5-48258F36E4F8}" type="presParOf" srcId="{E0D5BD87-496E-422A-A4D4-2EE77D68B6F4}" destId="{67ECD1CC-35D0-4FF8-BF04-D72FE3D8FE04}" srcOrd="1" destOrd="0" presId="urn:microsoft.com/office/officeart/2005/8/layout/orgChart1"/>
    <dgm:cxn modelId="{E5C89C6C-A18A-4501-8CAC-09A66825760A}" type="presParOf" srcId="{E0D5BD87-496E-422A-A4D4-2EE77D68B6F4}" destId="{9B2EA803-ECC8-4654-B867-F997A548B9D0}" srcOrd="2" destOrd="0" presId="urn:microsoft.com/office/officeart/2005/8/layout/orgChart1"/>
    <dgm:cxn modelId="{63D07A5C-3DB7-4257-AE9A-5FEAC5AA96CC}" type="presParOf" srcId="{38946CD7-286E-4C42-96DA-E2CC3EC1C42E}" destId="{B16DC09B-17BD-40E9-9DF7-15048B94CEA5}" srcOrd="8" destOrd="0" presId="urn:microsoft.com/office/officeart/2005/8/layout/orgChart1"/>
    <dgm:cxn modelId="{3DBD30D3-64E7-4116-9779-66FB493B8035}" type="presParOf" srcId="{38946CD7-286E-4C42-96DA-E2CC3EC1C42E}" destId="{FB4ACB67-F0EE-4098-9EC2-6BB2DE1CA713}" srcOrd="9" destOrd="0" presId="urn:microsoft.com/office/officeart/2005/8/layout/orgChart1"/>
    <dgm:cxn modelId="{27C051A0-950E-4739-8882-1113B8AA05F1}" type="presParOf" srcId="{FB4ACB67-F0EE-4098-9EC2-6BB2DE1CA713}" destId="{13CD1F11-E46C-4B19-8125-DCE485BB111E}" srcOrd="0" destOrd="0" presId="urn:microsoft.com/office/officeart/2005/8/layout/orgChart1"/>
    <dgm:cxn modelId="{02D21161-DEDB-4160-BB27-8D6A57C7B287}" type="presParOf" srcId="{13CD1F11-E46C-4B19-8125-DCE485BB111E}" destId="{897E8FD4-A60A-42CF-9B23-A70367205B21}" srcOrd="0" destOrd="0" presId="urn:microsoft.com/office/officeart/2005/8/layout/orgChart1"/>
    <dgm:cxn modelId="{70AB904C-8AD1-430B-845C-0EE8777BF147}" type="presParOf" srcId="{13CD1F11-E46C-4B19-8125-DCE485BB111E}" destId="{C2EED194-3FFB-4DCF-A1BB-ED355334BE9A}" srcOrd="1" destOrd="0" presId="urn:microsoft.com/office/officeart/2005/8/layout/orgChart1"/>
    <dgm:cxn modelId="{1977B899-E82E-428D-9735-D0150D777696}" type="presParOf" srcId="{FB4ACB67-F0EE-4098-9EC2-6BB2DE1CA713}" destId="{6EB2192F-CC3A-4DA4-9847-6A4EFEFE307A}" srcOrd="1" destOrd="0" presId="urn:microsoft.com/office/officeart/2005/8/layout/orgChart1"/>
    <dgm:cxn modelId="{919E93BB-4809-43EC-801C-52CAF9862338}" type="presParOf" srcId="{FB4ACB67-F0EE-4098-9EC2-6BB2DE1CA713}" destId="{B48DC2FA-065C-4CA6-848A-4718092C149E}" srcOrd="2" destOrd="0" presId="urn:microsoft.com/office/officeart/2005/8/layout/orgChart1"/>
    <dgm:cxn modelId="{7E8D408B-9D4B-4D3C-8BA6-E9F7B068A54C}" type="presParOf" srcId="{9B412F06-9205-44B2-9160-E638355C6A05}" destId="{FF6CA888-0745-4A79-8DDD-ECF33270F64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10894A3-CD7C-45E1-BBE4-1DA71E11E1D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78069D97-34FB-47AB-B89F-6FAAAAE286F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altLang="es-E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rPr>
            <a:t>Sistema inmunológico</a:t>
          </a:r>
          <a:endParaRPr kumimoji="0" lang="es-ES" altLang="es-E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0241747B-2CDC-4113-B85C-50BA89A42A6E}" type="parTrans" cxnId="{3E430B5E-16E6-407B-930E-570381B21BC2}">
      <dgm:prSet/>
      <dgm:spPr/>
    </dgm:pt>
    <dgm:pt modelId="{17D7405A-F431-4906-9E6D-B1BDA6C61DE3}" type="sibTrans" cxnId="{3E430B5E-16E6-407B-930E-570381B21BC2}">
      <dgm:prSet/>
      <dgm:spPr/>
    </dgm:pt>
    <dgm:pt modelId="{F69FD534-3C21-4807-AE43-CA7B9581D97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altLang="es-E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Función</a:t>
          </a:r>
        </a:p>
      </dgm:t>
    </dgm:pt>
    <dgm:pt modelId="{4DBA918B-9553-46F9-BF0D-82B4580CEB88}" type="parTrans" cxnId="{DC697CA2-5693-4919-A9BB-8ADB22CD6DDA}">
      <dgm:prSet/>
      <dgm:spPr/>
    </dgm:pt>
    <dgm:pt modelId="{C3297964-3033-4DB5-A740-05976FC7360A}" type="sibTrans" cxnId="{DC697CA2-5693-4919-A9BB-8ADB22CD6DDA}">
      <dgm:prSet/>
      <dgm:spPr/>
    </dgm:pt>
    <dgm:pt modelId="{CCCD70E9-D16A-4F69-8EAB-E420C73480EE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altLang="es-E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Destruye agentes patógenos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altLang="es-E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(Antígenos)</a:t>
          </a:r>
        </a:p>
      </dgm:t>
    </dgm:pt>
    <dgm:pt modelId="{DB20A27C-C89F-4612-84EA-76B3CDB96BDB}" type="parTrans" cxnId="{37C23F53-D0CA-4F6B-8569-F12735AAE3B4}">
      <dgm:prSet/>
      <dgm:spPr/>
    </dgm:pt>
    <dgm:pt modelId="{2E78869F-EE66-48FB-AE40-0FEE53D399DE}" type="sibTrans" cxnId="{37C23F53-D0CA-4F6B-8569-F12735AAE3B4}">
      <dgm:prSet/>
      <dgm:spPr/>
    </dgm:pt>
    <dgm:pt modelId="{2A26918B-C845-4FA8-B9F8-3B0514C2D9CE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altLang="es-E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rPr>
            <a:t>Componentes</a:t>
          </a:r>
          <a:endParaRPr kumimoji="0" lang="es-ES" altLang="es-E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AFC15435-81E4-4025-AF0F-3E77AD6054F8}" type="parTrans" cxnId="{2F4C4F5C-55A6-4E63-8D58-EEF6A1168551}">
      <dgm:prSet/>
      <dgm:spPr/>
    </dgm:pt>
    <dgm:pt modelId="{4A66E789-08EF-4624-BE99-04B50EC1EF2D}" type="sibTrans" cxnId="{2F4C4F5C-55A6-4E63-8D58-EEF6A1168551}">
      <dgm:prSet/>
      <dgm:spPr/>
    </dgm:pt>
    <dgm:pt modelId="{0E09EFE0-4298-4C05-9AF4-3A84D7BD12BB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altLang="es-E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rPr>
            <a:t>Células</a:t>
          </a:r>
          <a:endParaRPr kumimoji="0" lang="es-ES" altLang="es-E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52D52178-43FE-48B4-B7E1-C49CA81D7431}" type="parTrans" cxnId="{39847BFA-7E3A-4623-81CD-2CCD550BDE80}">
      <dgm:prSet/>
      <dgm:spPr/>
    </dgm:pt>
    <dgm:pt modelId="{33CA6A72-72D0-4AA8-BE01-A8EA28084E1A}" type="sibTrans" cxnId="{39847BFA-7E3A-4623-81CD-2CCD550BDE80}">
      <dgm:prSet/>
      <dgm:spPr/>
    </dgm:pt>
    <dgm:pt modelId="{416187E9-3D68-4462-B594-DACFFE553CDE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altLang="es-E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rPr>
            <a:t>Granulositos</a:t>
          </a:r>
          <a:endParaRPr kumimoji="0" lang="es-ES" altLang="es-E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4A2FBC94-CD8A-4A58-BC49-BB29BDFC3394}" type="parTrans" cxnId="{B7BD2DF0-A4DF-4CE3-B6A0-8B53FA147987}">
      <dgm:prSet/>
      <dgm:spPr/>
    </dgm:pt>
    <dgm:pt modelId="{47E90575-0CD0-4B8D-9E13-554407B7E594}" type="sibTrans" cxnId="{B7BD2DF0-A4DF-4CE3-B6A0-8B53FA147987}">
      <dgm:prSet/>
      <dgm:spPr/>
    </dgm:pt>
    <dgm:pt modelId="{AD9AFADD-9674-4757-AA51-EAE2A9FB6D41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altLang="es-E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rPr>
            <a:t>Monolitos</a:t>
          </a:r>
          <a:endParaRPr kumimoji="0" lang="es-ES" altLang="es-E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0F117DBA-57B1-4AAD-8C10-015E2E4C2891}" type="parTrans" cxnId="{DF819CE2-35C2-4E95-9356-9958A6138903}">
      <dgm:prSet/>
      <dgm:spPr/>
    </dgm:pt>
    <dgm:pt modelId="{DEB52B82-4A49-49DF-A3EE-E389712CBD67}" type="sibTrans" cxnId="{DF819CE2-35C2-4E95-9356-9958A6138903}">
      <dgm:prSet/>
      <dgm:spPr/>
    </dgm:pt>
    <dgm:pt modelId="{50AF82F5-9942-443B-996A-9A4CCE12AF0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altLang="es-E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rPr>
            <a:t>Linfocitos</a:t>
          </a:r>
          <a:endParaRPr kumimoji="0" lang="es-ES" altLang="es-E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228DAEEE-4879-414F-B893-C20CD6A432ED}" type="parTrans" cxnId="{8C3AF056-99CE-42B9-A253-82E1E788A923}">
      <dgm:prSet/>
      <dgm:spPr/>
    </dgm:pt>
    <dgm:pt modelId="{60784534-AF85-48C3-B2E8-4826859FD2DC}" type="sibTrans" cxnId="{8C3AF056-99CE-42B9-A253-82E1E788A923}">
      <dgm:prSet/>
      <dgm:spPr/>
    </dgm:pt>
    <dgm:pt modelId="{C7AC3F4D-3364-4894-B32F-DA771A3FD98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altLang="es-E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rPr>
            <a:t>Proteínas</a:t>
          </a:r>
          <a:endParaRPr kumimoji="0" lang="es-ES" altLang="es-E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07D9990F-33D7-49FD-AED0-9B7029847896}" type="parTrans" cxnId="{E26CB699-B196-4263-BE8B-970C866E5FDA}">
      <dgm:prSet/>
      <dgm:spPr/>
    </dgm:pt>
    <dgm:pt modelId="{7292E068-8059-400D-83E5-E9F921755475}" type="sibTrans" cxnId="{E26CB699-B196-4263-BE8B-970C866E5FDA}">
      <dgm:prSet/>
      <dgm:spPr/>
    </dgm:pt>
    <dgm:pt modelId="{E89B7C7D-DDF5-4131-9E4D-0693043B113E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altLang="es-E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rPr>
            <a:t>Inmunoglobinas</a:t>
          </a:r>
          <a:endParaRPr kumimoji="0" lang="es-ES" altLang="es-E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8B7EC236-A6D2-4B2D-934A-C838311E7E84}" type="parTrans" cxnId="{D7E8884D-6671-435F-8C36-A60D998D19BE}">
      <dgm:prSet/>
      <dgm:spPr/>
    </dgm:pt>
    <dgm:pt modelId="{7564ED80-9216-4A3E-BC22-F15472160DE1}" type="sibTrans" cxnId="{D7E8884D-6671-435F-8C36-A60D998D19BE}">
      <dgm:prSet/>
      <dgm:spPr/>
    </dgm:pt>
    <dgm:pt modelId="{AD6EB1A8-BAD2-4BCF-8D47-F18DD2CFA934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altLang="es-E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rPr>
            <a:t>Citoquinas</a:t>
          </a:r>
          <a:endParaRPr kumimoji="0" lang="es-ES" altLang="es-E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1277D1E6-42A8-4874-A41E-B144396727F6}" type="parTrans" cxnId="{CE25A76F-727D-4452-B6C1-5FE29C891C8F}">
      <dgm:prSet/>
      <dgm:spPr/>
    </dgm:pt>
    <dgm:pt modelId="{E2D934CC-349A-4366-BE81-5B17338B31B0}" type="sibTrans" cxnId="{CE25A76F-727D-4452-B6C1-5FE29C891C8F}">
      <dgm:prSet/>
      <dgm:spPr/>
    </dgm:pt>
    <dgm:pt modelId="{1E298514-9C36-4540-A0B1-34AB5AA351B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altLang="es-E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rPr>
            <a:t>Proteínas del</a:t>
          </a:r>
          <a:r>
            <a:rPr kumimoji="0" lang="es-ES" altLang="es-E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 </a:t>
          </a:r>
          <a:r>
            <a:rPr kumimoji="0" lang="es-ES" altLang="es-E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rPr>
            <a:t>complemento</a:t>
          </a:r>
          <a:endParaRPr kumimoji="0" lang="es-ES" altLang="es-E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E3E9BD43-E309-4169-A3DD-055A528EB4E9}" type="parTrans" cxnId="{F0AA3E68-2378-4A12-A3CF-5D8133D12400}">
      <dgm:prSet/>
      <dgm:spPr/>
    </dgm:pt>
    <dgm:pt modelId="{7E36ED64-9D92-4F07-9BD3-6CDA0BF83849}" type="sibTrans" cxnId="{F0AA3E68-2378-4A12-A3CF-5D8133D12400}">
      <dgm:prSet/>
      <dgm:spPr/>
    </dgm:pt>
    <dgm:pt modelId="{8B521F33-555A-445C-979E-E2B998182C0D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altLang="es-E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rPr>
            <a:t>Respuesta inmunológica</a:t>
          </a:r>
          <a:endParaRPr kumimoji="0" lang="es-ES" altLang="es-E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18B9E60D-87EB-46B2-B94F-BBF4985648F2}" type="parTrans" cxnId="{DA541FE1-13F9-46F6-8473-4CCE4FB92D75}">
      <dgm:prSet/>
      <dgm:spPr/>
    </dgm:pt>
    <dgm:pt modelId="{CE0C319F-9E49-4089-8199-773D5E4049BC}" type="sibTrans" cxnId="{DA541FE1-13F9-46F6-8473-4CCE4FB92D75}">
      <dgm:prSet/>
      <dgm:spPr/>
    </dgm:pt>
    <dgm:pt modelId="{37351ACD-92CF-4AB8-A9EE-F3BA43AC6E5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altLang="es-E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rPr>
            <a:t>Antígeno patógeno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altLang="es-E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rPr>
            <a:t>(Supera la piel)</a:t>
          </a:r>
          <a:endParaRPr kumimoji="0" lang="es-ES" altLang="es-E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A5E88EC5-F4C1-47A9-8755-B0DA6474C547}" type="parTrans" cxnId="{B08ED4D9-9A95-4D9B-9DC1-1BA2663DBE13}">
      <dgm:prSet/>
      <dgm:spPr/>
    </dgm:pt>
    <dgm:pt modelId="{4A09C7CC-1DAB-427A-AB66-700CCE4D1056}" type="sibTrans" cxnId="{B08ED4D9-9A95-4D9B-9DC1-1BA2663DBE13}">
      <dgm:prSet/>
      <dgm:spPr/>
    </dgm:pt>
    <dgm:pt modelId="{FD2BEA3F-3C9C-4CDF-B252-282805D67607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altLang="es-E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rPr>
            <a:t>Neutralizada por anticuerpos y proteínas del complemento</a:t>
          </a:r>
          <a:endParaRPr kumimoji="0" lang="es-ES" altLang="es-E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9D3319FC-5E7E-464A-8750-501603E87DA5}" type="parTrans" cxnId="{E06727CE-5E56-4F22-8608-2E5E8F1D8058}">
      <dgm:prSet/>
      <dgm:spPr/>
    </dgm:pt>
    <dgm:pt modelId="{7355D8A5-4BEF-428E-94E5-617F10364C29}" type="sibTrans" cxnId="{E06727CE-5E56-4F22-8608-2E5E8F1D8058}">
      <dgm:prSet/>
      <dgm:spPr/>
    </dgm:pt>
    <dgm:pt modelId="{3C173556-6230-43FE-8FBA-8CB0A8C17B7D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altLang="es-E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rPr>
            <a:t>Enfermedades inmunológicas</a:t>
          </a:r>
          <a:endParaRPr kumimoji="0" lang="es-ES" altLang="es-E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23052E94-689C-4DF6-BAF1-AD015A2DAC60}" type="parTrans" cxnId="{9D8FF816-FD72-4E5E-A926-B890C0DD081B}">
      <dgm:prSet/>
      <dgm:spPr/>
    </dgm:pt>
    <dgm:pt modelId="{36DEC579-62BF-4142-8DB7-EADD12C295D5}" type="sibTrans" cxnId="{9D8FF816-FD72-4E5E-A926-B890C0DD081B}">
      <dgm:prSet/>
      <dgm:spPr/>
    </dgm:pt>
    <dgm:pt modelId="{03D28F8B-F45C-4C7B-AF6A-67DD30CFD12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altLang="es-E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rPr>
            <a:t>Primarias: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altLang="es-E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rPr>
            <a:t>Congénitas</a:t>
          </a:r>
          <a:endParaRPr kumimoji="0" lang="es-ES" altLang="es-E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49F10584-1A69-499E-8F7B-2CD3F60BC42C}" type="parTrans" cxnId="{C799B72A-006F-427E-82E1-B8F20D77D933}">
      <dgm:prSet/>
      <dgm:spPr/>
    </dgm:pt>
    <dgm:pt modelId="{DA1E42BE-6E7C-4B5F-A0DA-C742A9C14CD8}" type="sibTrans" cxnId="{C799B72A-006F-427E-82E1-B8F20D77D933}">
      <dgm:prSet/>
      <dgm:spPr/>
    </dgm:pt>
    <dgm:pt modelId="{6A6849B8-F8F7-4ABA-AF9C-B27BC34699B6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altLang="es-E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rPr>
            <a:t>Secundarias: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altLang="es-E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rPr>
            <a:t>Inducidas por:</a:t>
          </a:r>
        </a:p>
        <a:p>
          <a:pPr marL="457200" marR="0" lvl="1" indent="0" algn="just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 typeface="Times New Roman" pitchFamily="18" charset="0"/>
            <a:buChar char="-"/>
            <a:tabLst/>
          </a:pPr>
          <a:r>
            <a:rPr kumimoji="0" lang="es-ES" altLang="es-E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rPr>
            <a:t>Drogas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 typeface="Times New Roman" pitchFamily="18" charset="0"/>
            <a:buChar char="-"/>
            <a:tabLst/>
          </a:pPr>
          <a:r>
            <a:rPr kumimoji="0" lang="es-ES" altLang="es-E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rPr>
            <a:t>Malnutrición</a:t>
          </a:r>
          <a:endParaRPr kumimoji="0" lang="es-ES" altLang="es-E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3F0AB71B-5F08-4B13-8364-4DD61B767C5F}" type="parTrans" cxnId="{0E6D30B3-008D-4360-A7F9-2B15BFC2BEFF}">
      <dgm:prSet/>
      <dgm:spPr/>
    </dgm:pt>
    <dgm:pt modelId="{7857605C-256A-440E-8E01-BDDA7AD616FA}" type="sibTrans" cxnId="{0E6D30B3-008D-4360-A7F9-2B15BFC2BEFF}">
      <dgm:prSet/>
      <dgm:spPr/>
    </dgm:pt>
    <dgm:pt modelId="{1B72A659-8A8B-4708-9722-9D29232A3C69}" type="pres">
      <dgm:prSet presAssocID="{B10894A3-CD7C-45E1-BBE4-1DA71E11E1D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A22CAFF-901F-4E7F-95FA-A4C3DF13AF85}" type="pres">
      <dgm:prSet presAssocID="{78069D97-34FB-47AB-B89F-6FAAAAE286FA}" presName="hierRoot1" presStyleCnt="0">
        <dgm:presLayoutVars>
          <dgm:hierBranch/>
        </dgm:presLayoutVars>
      </dgm:prSet>
      <dgm:spPr/>
    </dgm:pt>
    <dgm:pt modelId="{F56497FF-0CA0-49AF-940B-27B96E542DA8}" type="pres">
      <dgm:prSet presAssocID="{78069D97-34FB-47AB-B89F-6FAAAAE286FA}" presName="rootComposite1" presStyleCnt="0"/>
      <dgm:spPr/>
    </dgm:pt>
    <dgm:pt modelId="{2DFE4B52-B4B9-491D-BF7F-43C400720353}" type="pres">
      <dgm:prSet presAssocID="{78069D97-34FB-47AB-B89F-6FAAAAE286FA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a-ES"/>
        </a:p>
      </dgm:t>
    </dgm:pt>
    <dgm:pt modelId="{120CCF50-56FC-4ED4-9F0C-BCF16EBC3C5E}" type="pres">
      <dgm:prSet presAssocID="{78069D97-34FB-47AB-B89F-6FAAAAE286FA}" presName="rootConnector1" presStyleLbl="node1" presStyleIdx="0" presStyleCnt="0"/>
      <dgm:spPr/>
      <dgm:t>
        <a:bodyPr/>
        <a:lstStyle/>
        <a:p>
          <a:endParaRPr lang="ca-ES"/>
        </a:p>
      </dgm:t>
    </dgm:pt>
    <dgm:pt modelId="{3BC26583-5952-4C36-AD77-0D39A40BC9A7}" type="pres">
      <dgm:prSet presAssocID="{78069D97-34FB-47AB-B89F-6FAAAAE286FA}" presName="hierChild2" presStyleCnt="0"/>
      <dgm:spPr/>
    </dgm:pt>
    <dgm:pt modelId="{4E444810-D2E4-466B-AFF9-F34F8C45F6A0}" type="pres">
      <dgm:prSet presAssocID="{4DBA918B-9553-46F9-BF0D-82B4580CEB88}" presName="Name35" presStyleLbl="parChTrans1D2" presStyleIdx="0" presStyleCnt="4"/>
      <dgm:spPr/>
    </dgm:pt>
    <dgm:pt modelId="{40343CF6-C9E9-4D3F-8862-76C600D37A32}" type="pres">
      <dgm:prSet presAssocID="{F69FD534-3C21-4807-AE43-CA7B9581D970}" presName="hierRoot2" presStyleCnt="0">
        <dgm:presLayoutVars>
          <dgm:hierBranch/>
        </dgm:presLayoutVars>
      </dgm:prSet>
      <dgm:spPr/>
    </dgm:pt>
    <dgm:pt modelId="{E208F2C8-64E8-4A77-8BEF-5C8372B247F1}" type="pres">
      <dgm:prSet presAssocID="{F69FD534-3C21-4807-AE43-CA7B9581D970}" presName="rootComposite" presStyleCnt="0"/>
      <dgm:spPr/>
    </dgm:pt>
    <dgm:pt modelId="{4215E620-0FB3-4103-B4AA-287435DD6ED7}" type="pres">
      <dgm:prSet presAssocID="{F69FD534-3C21-4807-AE43-CA7B9581D970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ca-ES"/>
        </a:p>
      </dgm:t>
    </dgm:pt>
    <dgm:pt modelId="{2D380D15-4D25-4207-8940-35A9B887ECF2}" type="pres">
      <dgm:prSet presAssocID="{F69FD534-3C21-4807-AE43-CA7B9581D970}" presName="rootConnector" presStyleLbl="node2" presStyleIdx="0" presStyleCnt="4"/>
      <dgm:spPr/>
      <dgm:t>
        <a:bodyPr/>
        <a:lstStyle/>
        <a:p>
          <a:endParaRPr lang="ca-ES"/>
        </a:p>
      </dgm:t>
    </dgm:pt>
    <dgm:pt modelId="{B97114DB-1D3A-456B-852D-273E2169502D}" type="pres">
      <dgm:prSet presAssocID="{F69FD534-3C21-4807-AE43-CA7B9581D970}" presName="hierChild4" presStyleCnt="0"/>
      <dgm:spPr/>
    </dgm:pt>
    <dgm:pt modelId="{274A8992-7619-4E75-865E-FA050F58861E}" type="pres">
      <dgm:prSet presAssocID="{DB20A27C-C89F-4612-84EA-76B3CDB96BDB}" presName="Name35" presStyleLbl="parChTrans1D3" presStyleIdx="0" presStyleCnt="6"/>
      <dgm:spPr/>
    </dgm:pt>
    <dgm:pt modelId="{83B95963-3B4C-474E-91FB-65C5DA02FA02}" type="pres">
      <dgm:prSet presAssocID="{CCCD70E9-D16A-4F69-8EAB-E420C73480EE}" presName="hierRoot2" presStyleCnt="0">
        <dgm:presLayoutVars>
          <dgm:hierBranch val="r"/>
        </dgm:presLayoutVars>
      </dgm:prSet>
      <dgm:spPr/>
    </dgm:pt>
    <dgm:pt modelId="{D08DB224-C8FC-49E6-AC84-6B412F56BC74}" type="pres">
      <dgm:prSet presAssocID="{CCCD70E9-D16A-4F69-8EAB-E420C73480EE}" presName="rootComposite" presStyleCnt="0"/>
      <dgm:spPr/>
    </dgm:pt>
    <dgm:pt modelId="{04E2611D-0212-40A6-A72F-971AB3F6363C}" type="pres">
      <dgm:prSet presAssocID="{CCCD70E9-D16A-4F69-8EAB-E420C73480EE}" presName="rootText" presStyleLbl="node3" presStyleIdx="0" presStyleCnt="6">
        <dgm:presLayoutVars>
          <dgm:chPref val="3"/>
        </dgm:presLayoutVars>
      </dgm:prSet>
      <dgm:spPr/>
      <dgm:t>
        <a:bodyPr/>
        <a:lstStyle/>
        <a:p>
          <a:endParaRPr lang="ca-ES"/>
        </a:p>
      </dgm:t>
    </dgm:pt>
    <dgm:pt modelId="{AE2CB4C4-B808-4DDC-A33B-9364A86B20D6}" type="pres">
      <dgm:prSet presAssocID="{CCCD70E9-D16A-4F69-8EAB-E420C73480EE}" presName="rootConnector" presStyleLbl="node3" presStyleIdx="0" presStyleCnt="6"/>
      <dgm:spPr/>
      <dgm:t>
        <a:bodyPr/>
        <a:lstStyle/>
        <a:p>
          <a:endParaRPr lang="ca-ES"/>
        </a:p>
      </dgm:t>
    </dgm:pt>
    <dgm:pt modelId="{47A5E830-1FA6-4B41-9A20-CD030C40B204}" type="pres">
      <dgm:prSet presAssocID="{CCCD70E9-D16A-4F69-8EAB-E420C73480EE}" presName="hierChild4" presStyleCnt="0"/>
      <dgm:spPr/>
    </dgm:pt>
    <dgm:pt modelId="{4F2EA70A-CC94-4554-BF34-D9ED148F0869}" type="pres">
      <dgm:prSet presAssocID="{CCCD70E9-D16A-4F69-8EAB-E420C73480EE}" presName="hierChild5" presStyleCnt="0"/>
      <dgm:spPr/>
    </dgm:pt>
    <dgm:pt modelId="{EEF2E0CA-8E84-4FC3-9C82-B83FFB60D34D}" type="pres">
      <dgm:prSet presAssocID="{F69FD534-3C21-4807-AE43-CA7B9581D970}" presName="hierChild5" presStyleCnt="0"/>
      <dgm:spPr/>
    </dgm:pt>
    <dgm:pt modelId="{397DB9FB-1558-44F6-9E6F-FE2478542144}" type="pres">
      <dgm:prSet presAssocID="{AFC15435-81E4-4025-AF0F-3E77AD6054F8}" presName="Name35" presStyleLbl="parChTrans1D2" presStyleIdx="1" presStyleCnt="4"/>
      <dgm:spPr/>
    </dgm:pt>
    <dgm:pt modelId="{83CAE06B-51B7-44FD-A8C7-2A0A676D93A2}" type="pres">
      <dgm:prSet presAssocID="{2A26918B-C845-4FA8-B9F8-3B0514C2D9CE}" presName="hierRoot2" presStyleCnt="0">
        <dgm:presLayoutVars>
          <dgm:hierBranch/>
        </dgm:presLayoutVars>
      </dgm:prSet>
      <dgm:spPr/>
    </dgm:pt>
    <dgm:pt modelId="{4263816D-199E-4649-8E41-0BFF6C75BA14}" type="pres">
      <dgm:prSet presAssocID="{2A26918B-C845-4FA8-B9F8-3B0514C2D9CE}" presName="rootComposite" presStyleCnt="0"/>
      <dgm:spPr/>
    </dgm:pt>
    <dgm:pt modelId="{2A14C33C-D377-4285-B795-F4CB5B892C33}" type="pres">
      <dgm:prSet presAssocID="{2A26918B-C845-4FA8-B9F8-3B0514C2D9CE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ca-ES"/>
        </a:p>
      </dgm:t>
    </dgm:pt>
    <dgm:pt modelId="{F4D6D7FE-1E36-4871-BD9D-A5A78B5D82A3}" type="pres">
      <dgm:prSet presAssocID="{2A26918B-C845-4FA8-B9F8-3B0514C2D9CE}" presName="rootConnector" presStyleLbl="node2" presStyleIdx="1" presStyleCnt="4"/>
      <dgm:spPr/>
      <dgm:t>
        <a:bodyPr/>
        <a:lstStyle/>
        <a:p>
          <a:endParaRPr lang="ca-ES"/>
        </a:p>
      </dgm:t>
    </dgm:pt>
    <dgm:pt modelId="{6B35C283-05B6-4354-9C82-A5693ED42434}" type="pres">
      <dgm:prSet presAssocID="{2A26918B-C845-4FA8-B9F8-3B0514C2D9CE}" presName="hierChild4" presStyleCnt="0"/>
      <dgm:spPr/>
    </dgm:pt>
    <dgm:pt modelId="{72A2772F-14DB-4E8C-9F1A-170E6AE0CCD4}" type="pres">
      <dgm:prSet presAssocID="{52D52178-43FE-48B4-B7E1-C49CA81D7431}" presName="Name35" presStyleLbl="parChTrans1D3" presStyleIdx="1" presStyleCnt="6"/>
      <dgm:spPr/>
    </dgm:pt>
    <dgm:pt modelId="{81C58A92-4E1C-4B96-A0E8-45944C918C0A}" type="pres">
      <dgm:prSet presAssocID="{0E09EFE0-4298-4C05-9AF4-3A84D7BD12BB}" presName="hierRoot2" presStyleCnt="0">
        <dgm:presLayoutVars>
          <dgm:hierBranch val="r"/>
        </dgm:presLayoutVars>
      </dgm:prSet>
      <dgm:spPr/>
    </dgm:pt>
    <dgm:pt modelId="{07595C38-0854-4CAD-9C2C-7FCE62450B3B}" type="pres">
      <dgm:prSet presAssocID="{0E09EFE0-4298-4C05-9AF4-3A84D7BD12BB}" presName="rootComposite" presStyleCnt="0"/>
      <dgm:spPr/>
    </dgm:pt>
    <dgm:pt modelId="{2AC78AC5-588B-4068-9034-E6CD995E0EE4}" type="pres">
      <dgm:prSet presAssocID="{0E09EFE0-4298-4C05-9AF4-3A84D7BD12BB}" presName="rootText" presStyleLbl="node3" presStyleIdx="1" presStyleCnt="6">
        <dgm:presLayoutVars>
          <dgm:chPref val="3"/>
        </dgm:presLayoutVars>
      </dgm:prSet>
      <dgm:spPr/>
      <dgm:t>
        <a:bodyPr/>
        <a:lstStyle/>
        <a:p>
          <a:endParaRPr lang="ca-ES"/>
        </a:p>
      </dgm:t>
    </dgm:pt>
    <dgm:pt modelId="{40120E41-3005-40E8-905B-858D0C13FCE5}" type="pres">
      <dgm:prSet presAssocID="{0E09EFE0-4298-4C05-9AF4-3A84D7BD12BB}" presName="rootConnector" presStyleLbl="node3" presStyleIdx="1" presStyleCnt="6"/>
      <dgm:spPr/>
      <dgm:t>
        <a:bodyPr/>
        <a:lstStyle/>
        <a:p>
          <a:endParaRPr lang="ca-ES"/>
        </a:p>
      </dgm:t>
    </dgm:pt>
    <dgm:pt modelId="{CF66D000-A6DA-45F0-A1D1-9F4F4371D0DE}" type="pres">
      <dgm:prSet presAssocID="{0E09EFE0-4298-4C05-9AF4-3A84D7BD12BB}" presName="hierChild4" presStyleCnt="0"/>
      <dgm:spPr/>
    </dgm:pt>
    <dgm:pt modelId="{4988754F-3F8C-4CCB-A06B-5F47027FCE9F}" type="pres">
      <dgm:prSet presAssocID="{4A2FBC94-CD8A-4A58-BC49-BB29BDFC3394}" presName="Name50" presStyleLbl="parChTrans1D4" presStyleIdx="0" presStyleCnt="7"/>
      <dgm:spPr/>
    </dgm:pt>
    <dgm:pt modelId="{4CE2A446-31F0-482E-BF19-8E5A1A664098}" type="pres">
      <dgm:prSet presAssocID="{416187E9-3D68-4462-B594-DACFFE553CDE}" presName="hierRoot2" presStyleCnt="0">
        <dgm:presLayoutVars>
          <dgm:hierBranch val="r"/>
        </dgm:presLayoutVars>
      </dgm:prSet>
      <dgm:spPr/>
    </dgm:pt>
    <dgm:pt modelId="{43630E3B-8DE8-4AA0-9C78-4760819610BD}" type="pres">
      <dgm:prSet presAssocID="{416187E9-3D68-4462-B594-DACFFE553CDE}" presName="rootComposite" presStyleCnt="0"/>
      <dgm:spPr/>
    </dgm:pt>
    <dgm:pt modelId="{08520AD7-0C0C-4673-9C89-75CA0A2C19A6}" type="pres">
      <dgm:prSet presAssocID="{416187E9-3D68-4462-B594-DACFFE553CDE}" presName="rootText" presStyleLbl="node4" presStyleIdx="0" presStyleCnt="7">
        <dgm:presLayoutVars>
          <dgm:chPref val="3"/>
        </dgm:presLayoutVars>
      </dgm:prSet>
      <dgm:spPr/>
      <dgm:t>
        <a:bodyPr/>
        <a:lstStyle/>
        <a:p>
          <a:endParaRPr lang="ca-ES"/>
        </a:p>
      </dgm:t>
    </dgm:pt>
    <dgm:pt modelId="{7C553350-7155-4B94-B2F9-EC2DDDF136BF}" type="pres">
      <dgm:prSet presAssocID="{416187E9-3D68-4462-B594-DACFFE553CDE}" presName="rootConnector" presStyleLbl="node4" presStyleIdx="0" presStyleCnt="7"/>
      <dgm:spPr/>
      <dgm:t>
        <a:bodyPr/>
        <a:lstStyle/>
        <a:p>
          <a:endParaRPr lang="ca-ES"/>
        </a:p>
      </dgm:t>
    </dgm:pt>
    <dgm:pt modelId="{1325D4B5-2D81-4354-846F-745376E4EA5F}" type="pres">
      <dgm:prSet presAssocID="{416187E9-3D68-4462-B594-DACFFE553CDE}" presName="hierChild4" presStyleCnt="0"/>
      <dgm:spPr/>
    </dgm:pt>
    <dgm:pt modelId="{DECE4B55-F0A9-493E-AFC9-9FA792718A28}" type="pres">
      <dgm:prSet presAssocID="{416187E9-3D68-4462-B594-DACFFE553CDE}" presName="hierChild5" presStyleCnt="0"/>
      <dgm:spPr/>
    </dgm:pt>
    <dgm:pt modelId="{1BC8F4DE-E407-4476-82F9-3FA906330EA9}" type="pres">
      <dgm:prSet presAssocID="{0F117DBA-57B1-4AAD-8C10-015E2E4C2891}" presName="Name50" presStyleLbl="parChTrans1D4" presStyleIdx="1" presStyleCnt="7"/>
      <dgm:spPr/>
    </dgm:pt>
    <dgm:pt modelId="{40CB1C57-94FB-4E64-8738-85C455921247}" type="pres">
      <dgm:prSet presAssocID="{AD9AFADD-9674-4757-AA51-EAE2A9FB6D41}" presName="hierRoot2" presStyleCnt="0">
        <dgm:presLayoutVars>
          <dgm:hierBranch val="r"/>
        </dgm:presLayoutVars>
      </dgm:prSet>
      <dgm:spPr/>
    </dgm:pt>
    <dgm:pt modelId="{328197F2-35F3-462A-84B8-469A38710481}" type="pres">
      <dgm:prSet presAssocID="{AD9AFADD-9674-4757-AA51-EAE2A9FB6D41}" presName="rootComposite" presStyleCnt="0"/>
      <dgm:spPr/>
    </dgm:pt>
    <dgm:pt modelId="{6A85C5CF-08ED-4194-A213-E05EEE586877}" type="pres">
      <dgm:prSet presAssocID="{AD9AFADD-9674-4757-AA51-EAE2A9FB6D41}" presName="rootText" presStyleLbl="node4" presStyleIdx="1" presStyleCnt="7">
        <dgm:presLayoutVars>
          <dgm:chPref val="3"/>
        </dgm:presLayoutVars>
      </dgm:prSet>
      <dgm:spPr/>
      <dgm:t>
        <a:bodyPr/>
        <a:lstStyle/>
        <a:p>
          <a:endParaRPr lang="ca-ES"/>
        </a:p>
      </dgm:t>
    </dgm:pt>
    <dgm:pt modelId="{53A6395C-AE80-4D9F-9E08-A37BDA6F0684}" type="pres">
      <dgm:prSet presAssocID="{AD9AFADD-9674-4757-AA51-EAE2A9FB6D41}" presName="rootConnector" presStyleLbl="node4" presStyleIdx="1" presStyleCnt="7"/>
      <dgm:spPr/>
      <dgm:t>
        <a:bodyPr/>
        <a:lstStyle/>
        <a:p>
          <a:endParaRPr lang="ca-ES"/>
        </a:p>
      </dgm:t>
    </dgm:pt>
    <dgm:pt modelId="{953B6AB4-DA76-4B82-A270-B87B6A765D60}" type="pres">
      <dgm:prSet presAssocID="{AD9AFADD-9674-4757-AA51-EAE2A9FB6D41}" presName="hierChild4" presStyleCnt="0"/>
      <dgm:spPr/>
    </dgm:pt>
    <dgm:pt modelId="{9E086D60-D5AD-4DFD-B20A-7F4BA30A391B}" type="pres">
      <dgm:prSet presAssocID="{AD9AFADD-9674-4757-AA51-EAE2A9FB6D41}" presName="hierChild5" presStyleCnt="0"/>
      <dgm:spPr/>
    </dgm:pt>
    <dgm:pt modelId="{47C0027E-2389-4E05-9762-B7BD30D3F6E6}" type="pres">
      <dgm:prSet presAssocID="{228DAEEE-4879-414F-B893-C20CD6A432ED}" presName="Name50" presStyleLbl="parChTrans1D4" presStyleIdx="2" presStyleCnt="7"/>
      <dgm:spPr/>
    </dgm:pt>
    <dgm:pt modelId="{3EFDFC36-C76F-40A4-B39D-49201B317943}" type="pres">
      <dgm:prSet presAssocID="{50AF82F5-9942-443B-996A-9A4CCE12AF08}" presName="hierRoot2" presStyleCnt="0">
        <dgm:presLayoutVars>
          <dgm:hierBranch val="r"/>
        </dgm:presLayoutVars>
      </dgm:prSet>
      <dgm:spPr/>
    </dgm:pt>
    <dgm:pt modelId="{8FFD3510-2F19-464D-B431-28EE5A79D682}" type="pres">
      <dgm:prSet presAssocID="{50AF82F5-9942-443B-996A-9A4CCE12AF08}" presName="rootComposite" presStyleCnt="0"/>
      <dgm:spPr/>
    </dgm:pt>
    <dgm:pt modelId="{748E6B3D-859B-4DCD-96EB-B1D0D7BF436A}" type="pres">
      <dgm:prSet presAssocID="{50AF82F5-9942-443B-996A-9A4CCE12AF08}" presName="rootText" presStyleLbl="node4" presStyleIdx="2" presStyleCnt="7">
        <dgm:presLayoutVars>
          <dgm:chPref val="3"/>
        </dgm:presLayoutVars>
      </dgm:prSet>
      <dgm:spPr/>
      <dgm:t>
        <a:bodyPr/>
        <a:lstStyle/>
        <a:p>
          <a:endParaRPr lang="ca-ES"/>
        </a:p>
      </dgm:t>
    </dgm:pt>
    <dgm:pt modelId="{231CDDF2-2C6E-40F5-9071-F3BA6BF0C721}" type="pres">
      <dgm:prSet presAssocID="{50AF82F5-9942-443B-996A-9A4CCE12AF08}" presName="rootConnector" presStyleLbl="node4" presStyleIdx="2" presStyleCnt="7"/>
      <dgm:spPr/>
      <dgm:t>
        <a:bodyPr/>
        <a:lstStyle/>
        <a:p>
          <a:endParaRPr lang="ca-ES"/>
        </a:p>
      </dgm:t>
    </dgm:pt>
    <dgm:pt modelId="{AF54E5DA-F559-42CB-B7BF-E8DA0CC3A526}" type="pres">
      <dgm:prSet presAssocID="{50AF82F5-9942-443B-996A-9A4CCE12AF08}" presName="hierChild4" presStyleCnt="0"/>
      <dgm:spPr/>
    </dgm:pt>
    <dgm:pt modelId="{C614C7FC-E62F-4491-89DA-B509BF51FA02}" type="pres">
      <dgm:prSet presAssocID="{50AF82F5-9942-443B-996A-9A4CCE12AF08}" presName="hierChild5" presStyleCnt="0"/>
      <dgm:spPr/>
    </dgm:pt>
    <dgm:pt modelId="{2955E98A-BC8C-432D-A69F-49C5B64F603C}" type="pres">
      <dgm:prSet presAssocID="{0E09EFE0-4298-4C05-9AF4-3A84D7BD12BB}" presName="hierChild5" presStyleCnt="0"/>
      <dgm:spPr/>
    </dgm:pt>
    <dgm:pt modelId="{51D78A2C-0BB7-4B34-8F12-CBBC7B66FE68}" type="pres">
      <dgm:prSet presAssocID="{07D9990F-33D7-49FD-AED0-9B7029847896}" presName="Name35" presStyleLbl="parChTrans1D3" presStyleIdx="2" presStyleCnt="6"/>
      <dgm:spPr/>
    </dgm:pt>
    <dgm:pt modelId="{F204F27E-A82A-4EBB-99EF-E8DC80466B37}" type="pres">
      <dgm:prSet presAssocID="{C7AC3F4D-3364-4894-B32F-DA771A3FD98F}" presName="hierRoot2" presStyleCnt="0">
        <dgm:presLayoutVars>
          <dgm:hierBranch val="r"/>
        </dgm:presLayoutVars>
      </dgm:prSet>
      <dgm:spPr/>
    </dgm:pt>
    <dgm:pt modelId="{0E12DD01-8F22-4264-A59B-49E6F6F8F132}" type="pres">
      <dgm:prSet presAssocID="{C7AC3F4D-3364-4894-B32F-DA771A3FD98F}" presName="rootComposite" presStyleCnt="0"/>
      <dgm:spPr/>
    </dgm:pt>
    <dgm:pt modelId="{7576DF61-FEE1-4EE5-BB4F-0004F2A33940}" type="pres">
      <dgm:prSet presAssocID="{C7AC3F4D-3364-4894-B32F-DA771A3FD98F}" presName="rootText" presStyleLbl="node3" presStyleIdx="2" presStyleCnt="6">
        <dgm:presLayoutVars>
          <dgm:chPref val="3"/>
        </dgm:presLayoutVars>
      </dgm:prSet>
      <dgm:spPr/>
      <dgm:t>
        <a:bodyPr/>
        <a:lstStyle/>
        <a:p>
          <a:endParaRPr lang="ca-ES"/>
        </a:p>
      </dgm:t>
    </dgm:pt>
    <dgm:pt modelId="{6AADD24E-B294-49D3-ACBB-69C5C87CB97C}" type="pres">
      <dgm:prSet presAssocID="{C7AC3F4D-3364-4894-B32F-DA771A3FD98F}" presName="rootConnector" presStyleLbl="node3" presStyleIdx="2" presStyleCnt="6"/>
      <dgm:spPr/>
      <dgm:t>
        <a:bodyPr/>
        <a:lstStyle/>
        <a:p>
          <a:endParaRPr lang="ca-ES"/>
        </a:p>
      </dgm:t>
    </dgm:pt>
    <dgm:pt modelId="{B289BC5D-3FA4-4F94-9210-649AA251C8D1}" type="pres">
      <dgm:prSet presAssocID="{C7AC3F4D-3364-4894-B32F-DA771A3FD98F}" presName="hierChild4" presStyleCnt="0"/>
      <dgm:spPr/>
    </dgm:pt>
    <dgm:pt modelId="{778E6117-FF6E-452F-94CA-F1E314E424DD}" type="pres">
      <dgm:prSet presAssocID="{8B7EC236-A6D2-4B2D-934A-C838311E7E84}" presName="Name50" presStyleLbl="parChTrans1D4" presStyleIdx="3" presStyleCnt="7"/>
      <dgm:spPr/>
    </dgm:pt>
    <dgm:pt modelId="{BC70727E-4ACD-4BEC-8EF7-70753A45654D}" type="pres">
      <dgm:prSet presAssocID="{E89B7C7D-DDF5-4131-9E4D-0693043B113E}" presName="hierRoot2" presStyleCnt="0">
        <dgm:presLayoutVars>
          <dgm:hierBranch val="r"/>
        </dgm:presLayoutVars>
      </dgm:prSet>
      <dgm:spPr/>
    </dgm:pt>
    <dgm:pt modelId="{9C298936-2739-41DC-88F1-A6B85A890E25}" type="pres">
      <dgm:prSet presAssocID="{E89B7C7D-DDF5-4131-9E4D-0693043B113E}" presName="rootComposite" presStyleCnt="0"/>
      <dgm:spPr/>
    </dgm:pt>
    <dgm:pt modelId="{407E7C75-713C-426E-96F9-B3273C945EEB}" type="pres">
      <dgm:prSet presAssocID="{E89B7C7D-DDF5-4131-9E4D-0693043B113E}" presName="rootText" presStyleLbl="node4" presStyleIdx="3" presStyleCnt="7">
        <dgm:presLayoutVars>
          <dgm:chPref val="3"/>
        </dgm:presLayoutVars>
      </dgm:prSet>
      <dgm:spPr/>
      <dgm:t>
        <a:bodyPr/>
        <a:lstStyle/>
        <a:p>
          <a:endParaRPr lang="ca-ES"/>
        </a:p>
      </dgm:t>
    </dgm:pt>
    <dgm:pt modelId="{65803373-AA7C-4D25-B66D-F8BC18CD3414}" type="pres">
      <dgm:prSet presAssocID="{E89B7C7D-DDF5-4131-9E4D-0693043B113E}" presName="rootConnector" presStyleLbl="node4" presStyleIdx="3" presStyleCnt="7"/>
      <dgm:spPr/>
      <dgm:t>
        <a:bodyPr/>
        <a:lstStyle/>
        <a:p>
          <a:endParaRPr lang="ca-ES"/>
        </a:p>
      </dgm:t>
    </dgm:pt>
    <dgm:pt modelId="{6341348A-B957-40F8-A6DF-5D068D472C9F}" type="pres">
      <dgm:prSet presAssocID="{E89B7C7D-DDF5-4131-9E4D-0693043B113E}" presName="hierChild4" presStyleCnt="0"/>
      <dgm:spPr/>
    </dgm:pt>
    <dgm:pt modelId="{D21A90E9-D795-44BF-922A-638834769521}" type="pres">
      <dgm:prSet presAssocID="{E89B7C7D-DDF5-4131-9E4D-0693043B113E}" presName="hierChild5" presStyleCnt="0"/>
      <dgm:spPr/>
    </dgm:pt>
    <dgm:pt modelId="{6CD93D37-CD5A-4EBD-AE09-0AF2E7388FC2}" type="pres">
      <dgm:prSet presAssocID="{1277D1E6-42A8-4874-A41E-B144396727F6}" presName="Name50" presStyleLbl="parChTrans1D4" presStyleIdx="4" presStyleCnt="7"/>
      <dgm:spPr/>
    </dgm:pt>
    <dgm:pt modelId="{55689477-418B-43E6-91DA-B02686846F11}" type="pres">
      <dgm:prSet presAssocID="{AD6EB1A8-BAD2-4BCF-8D47-F18DD2CFA934}" presName="hierRoot2" presStyleCnt="0">
        <dgm:presLayoutVars>
          <dgm:hierBranch val="r"/>
        </dgm:presLayoutVars>
      </dgm:prSet>
      <dgm:spPr/>
    </dgm:pt>
    <dgm:pt modelId="{800A5E05-4F6A-4FBC-B460-5659407BD3D2}" type="pres">
      <dgm:prSet presAssocID="{AD6EB1A8-BAD2-4BCF-8D47-F18DD2CFA934}" presName="rootComposite" presStyleCnt="0"/>
      <dgm:spPr/>
    </dgm:pt>
    <dgm:pt modelId="{00252431-8BAB-47DC-BF32-2BBA6EDB35FC}" type="pres">
      <dgm:prSet presAssocID="{AD6EB1A8-BAD2-4BCF-8D47-F18DD2CFA934}" presName="rootText" presStyleLbl="node4" presStyleIdx="4" presStyleCnt="7">
        <dgm:presLayoutVars>
          <dgm:chPref val="3"/>
        </dgm:presLayoutVars>
      </dgm:prSet>
      <dgm:spPr/>
      <dgm:t>
        <a:bodyPr/>
        <a:lstStyle/>
        <a:p>
          <a:endParaRPr lang="ca-ES"/>
        </a:p>
      </dgm:t>
    </dgm:pt>
    <dgm:pt modelId="{FD807DB6-0EE9-44E5-AF85-B32AAE465F49}" type="pres">
      <dgm:prSet presAssocID="{AD6EB1A8-BAD2-4BCF-8D47-F18DD2CFA934}" presName="rootConnector" presStyleLbl="node4" presStyleIdx="4" presStyleCnt="7"/>
      <dgm:spPr/>
      <dgm:t>
        <a:bodyPr/>
        <a:lstStyle/>
        <a:p>
          <a:endParaRPr lang="ca-ES"/>
        </a:p>
      </dgm:t>
    </dgm:pt>
    <dgm:pt modelId="{AAD42D2E-37D4-46D3-9732-0767118918BB}" type="pres">
      <dgm:prSet presAssocID="{AD6EB1A8-BAD2-4BCF-8D47-F18DD2CFA934}" presName="hierChild4" presStyleCnt="0"/>
      <dgm:spPr/>
    </dgm:pt>
    <dgm:pt modelId="{4C831157-9D7C-42BE-8AE8-A86DD4402ACA}" type="pres">
      <dgm:prSet presAssocID="{AD6EB1A8-BAD2-4BCF-8D47-F18DD2CFA934}" presName="hierChild5" presStyleCnt="0"/>
      <dgm:spPr/>
    </dgm:pt>
    <dgm:pt modelId="{3809D143-EEF2-403D-ADE2-9E5E2901397F}" type="pres">
      <dgm:prSet presAssocID="{E3E9BD43-E309-4169-A3DD-055A528EB4E9}" presName="Name50" presStyleLbl="parChTrans1D4" presStyleIdx="5" presStyleCnt="7"/>
      <dgm:spPr/>
    </dgm:pt>
    <dgm:pt modelId="{D5FCAC68-D4A2-458F-AD0B-9A0E9B697E1D}" type="pres">
      <dgm:prSet presAssocID="{1E298514-9C36-4540-A0B1-34AB5AA351B2}" presName="hierRoot2" presStyleCnt="0">
        <dgm:presLayoutVars>
          <dgm:hierBranch val="r"/>
        </dgm:presLayoutVars>
      </dgm:prSet>
      <dgm:spPr/>
    </dgm:pt>
    <dgm:pt modelId="{A4305CE3-33C9-4941-9183-6409E9D8F1F8}" type="pres">
      <dgm:prSet presAssocID="{1E298514-9C36-4540-A0B1-34AB5AA351B2}" presName="rootComposite" presStyleCnt="0"/>
      <dgm:spPr/>
    </dgm:pt>
    <dgm:pt modelId="{41C6A97D-0330-42C9-BE7C-B6A0A77E6308}" type="pres">
      <dgm:prSet presAssocID="{1E298514-9C36-4540-A0B1-34AB5AA351B2}" presName="rootText" presStyleLbl="node4" presStyleIdx="5" presStyleCnt="7">
        <dgm:presLayoutVars>
          <dgm:chPref val="3"/>
        </dgm:presLayoutVars>
      </dgm:prSet>
      <dgm:spPr/>
      <dgm:t>
        <a:bodyPr/>
        <a:lstStyle/>
        <a:p>
          <a:endParaRPr lang="ca-ES"/>
        </a:p>
      </dgm:t>
    </dgm:pt>
    <dgm:pt modelId="{449051BD-0AE9-441F-8296-02F645ED08AC}" type="pres">
      <dgm:prSet presAssocID="{1E298514-9C36-4540-A0B1-34AB5AA351B2}" presName="rootConnector" presStyleLbl="node4" presStyleIdx="5" presStyleCnt="7"/>
      <dgm:spPr/>
      <dgm:t>
        <a:bodyPr/>
        <a:lstStyle/>
        <a:p>
          <a:endParaRPr lang="ca-ES"/>
        </a:p>
      </dgm:t>
    </dgm:pt>
    <dgm:pt modelId="{666651AD-18A2-40DD-AB04-E3E1A482F22F}" type="pres">
      <dgm:prSet presAssocID="{1E298514-9C36-4540-A0B1-34AB5AA351B2}" presName="hierChild4" presStyleCnt="0"/>
      <dgm:spPr/>
    </dgm:pt>
    <dgm:pt modelId="{614B1E61-EA5E-4EFF-9558-232A21F6C1D8}" type="pres">
      <dgm:prSet presAssocID="{1E298514-9C36-4540-A0B1-34AB5AA351B2}" presName="hierChild5" presStyleCnt="0"/>
      <dgm:spPr/>
    </dgm:pt>
    <dgm:pt modelId="{BBF5ACD0-2AC0-4620-9B5F-D05977E786A3}" type="pres">
      <dgm:prSet presAssocID="{C7AC3F4D-3364-4894-B32F-DA771A3FD98F}" presName="hierChild5" presStyleCnt="0"/>
      <dgm:spPr/>
    </dgm:pt>
    <dgm:pt modelId="{3BD67331-A7F4-490F-95A1-619973023070}" type="pres">
      <dgm:prSet presAssocID="{2A26918B-C845-4FA8-B9F8-3B0514C2D9CE}" presName="hierChild5" presStyleCnt="0"/>
      <dgm:spPr/>
    </dgm:pt>
    <dgm:pt modelId="{7BF95650-7976-4108-880D-A3E3A1C1C148}" type="pres">
      <dgm:prSet presAssocID="{18B9E60D-87EB-46B2-B94F-BBF4985648F2}" presName="Name35" presStyleLbl="parChTrans1D2" presStyleIdx="2" presStyleCnt="4"/>
      <dgm:spPr/>
    </dgm:pt>
    <dgm:pt modelId="{2345C98D-F702-4C1F-904B-8EA501FC88F7}" type="pres">
      <dgm:prSet presAssocID="{8B521F33-555A-445C-979E-E2B998182C0D}" presName="hierRoot2" presStyleCnt="0">
        <dgm:presLayoutVars>
          <dgm:hierBranch/>
        </dgm:presLayoutVars>
      </dgm:prSet>
      <dgm:spPr/>
    </dgm:pt>
    <dgm:pt modelId="{EC00185F-BA4F-4C16-BBF0-8DC3CBBB9A3A}" type="pres">
      <dgm:prSet presAssocID="{8B521F33-555A-445C-979E-E2B998182C0D}" presName="rootComposite" presStyleCnt="0"/>
      <dgm:spPr/>
    </dgm:pt>
    <dgm:pt modelId="{31A28A5C-7DBB-4D1C-AF38-6DFC5C85909E}" type="pres">
      <dgm:prSet presAssocID="{8B521F33-555A-445C-979E-E2B998182C0D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ca-ES"/>
        </a:p>
      </dgm:t>
    </dgm:pt>
    <dgm:pt modelId="{90EDBBC5-D714-42C8-842C-D63A25B71C16}" type="pres">
      <dgm:prSet presAssocID="{8B521F33-555A-445C-979E-E2B998182C0D}" presName="rootConnector" presStyleLbl="node2" presStyleIdx="2" presStyleCnt="4"/>
      <dgm:spPr/>
      <dgm:t>
        <a:bodyPr/>
        <a:lstStyle/>
        <a:p>
          <a:endParaRPr lang="ca-ES"/>
        </a:p>
      </dgm:t>
    </dgm:pt>
    <dgm:pt modelId="{766FEA6C-7219-43BE-9AFC-B7458B4CEAE0}" type="pres">
      <dgm:prSet presAssocID="{8B521F33-555A-445C-979E-E2B998182C0D}" presName="hierChild4" presStyleCnt="0"/>
      <dgm:spPr/>
    </dgm:pt>
    <dgm:pt modelId="{7532C1A2-1526-4CD2-BF2E-B421DB29709F}" type="pres">
      <dgm:prSet presAssocID="{A5E88EC5-F4C1-47A9-8755-B0DA6474C547}" presName="Name35" presStyleLbl="parChTrans1D3" presStyleIdx="3" presStyleCnt="6"/>
      <dgm:spPr/>
    </dgm:pt>
    <dgm:pt modelId="{A1EA892B-F481-4C52-BCB9-31D7CFBACDDB}" type="pres">
      <dgm:prSet presAssocID="{37351ACD-92CF-4AB8-A9EE-F3BA43AC6E5A}" presName="hierRoot2" presStyleCnt="0">
        <dgm:presLayoutVars>
          <dgm:hierBranch val="r"/>
        </dgm:presLayoutVars>
      </dgm:prSet>
      <dgm:spPr/>
    </dgm:pt>
    <dgm:pt modelId="{4A94126B-516E-4671-8DA6-30DB48079B10}" type="pres">
      <dgm:prSet presAssocID="{37351ACD-92CF-4AB8-A9EE-F3BA43AC6E5A}" presName="rootComposite" presStyleCnt="0"/>
      <dgm:spPr/>
    </dgm:pt>
    <dgm:pt modelId="{57D941A9-D1A2-4397-B4AD-37FE04E17106}" type="pres">
      <dgm:prSet presAssocID="{37351ACD-92CF-4AB8-A9EE-F3BA43AC6E5A}" presName="rootText" presStyleLbl="node3" presStyleIdx="3" presStyleCnt="6">
        <dgm:presLayoutVars>
          <dgm:chPref val="3"/>
        </dgm:presLayoutVars>
      </dgm:prSet>
      <dgm:spPr/>
      <dgm:t>
        <a:bodyPr/>
        <a:lstStyle/>
        <a:p>
          <a:endParaRPr lang="ca-ES"/>
        </a:p>
      </dgm:t>
    </dgm:pt>
    <dgm:pt modelId="{3B9CFECA-F956-4FF0-B432-88D62CEDE408}" type="pres">
      <dgm:prSet presAssocID="{37351ACD-92CF-4AB8-A9EE-F3BA43AC6E5A}" presName="rootConnector" presStyleLbl="node3" presStyleIdx="3" presStyleCnt="6"/>
      <dgm:spPr/>
      <dgm:t>
        <a:bodyPr/>
        <a:lstStyle/>
        <a:p>
          <a:endParaRPr lang="ca-ES"/>
        </a:p>
      </dgm:t>
    </dgm:pt>
    <dgm:pt modelId="{BA362239-F2C1-42B5-9F5B-DE553416A7ED}" type="pres">
      <dgm:prSet presAssocID="{37351ACD-92CF-4AB8-A9EE-F3BA43AC6E5A}" presName="hierChild4" presStyleCnt="0"/>
      <dgm:spPr/>
    </dgm:pt>
    <dgm:pt modelId="{3F5A203D-324B-41D9-9FF3-34C036D3228A}" type="pres">
      <dgm:prSet presAssocID="{9D3319FC-5E7E-464A-8750-501603E87DA5}" presName="Name50" presStyleLbl="parChTrans1D4" presStyleIdx="6" presStyleCnt="7"/>
      <dgm:spPr/>
    </dgm:pt>
    <dgm:pt modelId="{BFE059B4-5396-488D-AA14-DAAA6EFEFE22}" type="pres">
      <dgm:prSet presAssocID="{FD2BEA3F-3C9C-4CDF-B252-282805D67607}" presName="hierRoot2" presStyleCnt="0">
        <dgm:presLayoutVars>
          <dgm:hierBranch val="r"/>
        </dgm:presLayoutVars>
      </dgm:prSet>
      <dgm:spPr/>
    </dgm:pt>
    <dgm:pt modelId="{E18B5A9D-0570-4FA4-B8B0-71BF61402878}" type="pres">
      <dgm:prSet presAssocID="{FD2BEA3F-3C9C-4CDF-B252-282805D67607}" presName="rootComposite" presStyleCnt="0"/>
      <dgm:spPr/>
    </dgm:pt>
    <dgm:pt modelId="{0BA9C8C6-F57E-437B-959B-52E62D5547FE}" type="pres">
      <dgm:prSet presAssocID="{FD2BEA3F-3C9C-4CDF-B252-282805D67607}" presName="rootText" presStyleLbl="node4" presStyleIdx="6" presStyleCnt="7">
        <dgm:presLayoutVars>
          <dgm:chPref val="3"/>
        </dgm:presLayoutVars>
      </dgm:prSet>
      <dgm:spPr/>
      <dgm:t>
        <a:bodyPr/>
        <a:lstStyle/>
        <a:p>
          <a:endParaRPr lang="ca-ES"/>
        </a:p>
      </dgm:t>
    </dgm:pt>
    <dgm:pt modelId="{3DBBCA6D-EF91-4302-B593-3CC919415E6B}" type="pres">
      <dgm:prSet presAssocID="{FD2BEA3F-3C9C-4CDF-B252-282805D67607}" presName="rootConnector" presStyleLbl="node4" presStyleIdx="6" presStyleCnt="7"/>
      <dgm:spPr/>
      <dgm:t>
        <a:bodyPr/>
        <a:lstStyle/>
        <a:p>
          <a:endParaRPr lang="ca-ES"/>
        </a:p>
      </dgm:t>
    </dgm:pt>
    <dgm:pt modelId="{A1A8D9D3-17F2-44E7-8CFA-86EFF8CE8F9C}" type="pres">
      <dgm:prSet presAssocID="{FD2BEA3F-3C9C-4CDF-B252-282805D67607}" presName="hierChild4" presStyleCnt="0"/>
      <dgm:spPr/>
    </dgm:pt>
    <dgm:pt modelId="{9CAE0E47-0242-4F01-8360-A930570D7913}" type="pres">
      <dgm:prSet presAssocID="{FD2BEA3F-3C9C-4CDF-B252-282805D67607}" presName="hierChild5" presStyleCnt="0"/>
      <dgm:spPr/>
    </dgm:pt>
    <dgm:pt modelId="{665A0B62-2B09-4AA7-AA85-F944B67CEB1C}" type="pres">
      <dgm:prSet presAssocID="{37351ACD-92CF-4AB8-A9EE-F3BA43AC6E5A}" presName="hierChild5" presStyleCnt="0"/>
      <dgm:spPr/>
    </dgm:pt>
    <dgm:pt modelId="{C6C18628-95F3-4F40-AB37-0373481A67CC}" type="pres">
      <dgm:prSet presAssocID="{8B521F33-555A-445C-979E-E2B998182C0D}" presName="hierChild5" presStyleCnt="0"/>
      <dgm:spPr/>
    </dgm:pt>
    <dgm:pt modelId="{F6324F6A-7E7C-41B9-8058-1C5106521CF6}" type="pres">
      <dgm:prSet presAssocID="{23052E94-689C-4DF6-BAF1-AD015A2DAC60}" presName="Name35" presStyleLbl="parChTrans1D2" presStyleIdx="3" presStyleCnt="4"/>
      <dgm:spPr/>
    </dgm:pt>
    <dgm:pt modelId="{ACF3D867-6C44-4386-8012-9D3FC3FAB191}" type="pres">
      <dgm:prSet presAssocID="{3C173556-6230-43FE-8FBA-8CB0A8C17B7D}" presName="hierRoot2" presStyleCnt="0">
        <dgm:presLayoutVars>
          <dgm:hierBranch/>
        </dgm:presLayoutVars>
      </dgm:prSet>
      <dgm:spPr/>
    </dgm:pt>
    <dgm:pt modelId="{54FF7DBA-2C8B-4CC5-B044-7985C3AFCD18}" type="pres">
      <dgm:prSet presAssocID="{3C173556-6230-43FE-8FBA-8CB0A8C17B7D}" presName="rootComposite" presStyleCnt="0"/>
      <dgm:spPr/>
    </dgm:pt>
    <dgm:pt modelId="{74EE6693-8EBF-4BBA-8257-D1F9E2EF4E6B}" type="pres">
      <dgm:prSet presAssocID="{3C173556-6230-43FE-8FBA-8CB0A8C17B7D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ca-ES"/>
        </a:p>
      </dgm:t>
    </dgm:pt>
    <dgm:pt modelId="{C15C4C0C-D633-45C9-A82A-5F4C4C1E555E}" type="pres">
      <dgm:prSet presAssocID="{3C173556-6230-43FE-8FBA-8CB0A8C17B7D}" presName="rootConnector" presStyleLbl="node2" presStyleIdx="3" presStyleCnt="4"/>
      <dgm:spPr/>
      <dgm:t>
        <a:bodyPr/>
        <a:lstStyle/>
        <a:p>
          <a:endParaRPr lang="ca-ES"/>
        </a:p>
      </dgm:t>
    </dgm:pt>
    <dgm:pt modelId="{9E650A8E-524C-446E-9B5D-E29AC0305EA8}" type="pres">
      <dgm:prSet presAssocID="{3C173556-6230-43FE-8FBA-8CB0A8C17B7D}" presName="hierChild4" presStyleCnt="0"/>
      <dgm:spPr/>
    </dgm:pt>
    <dgm:pt modelId="{2BC3DCEE-7BF5-4872-BFD2-3F27D9F515FF}" type="pres">
      <dgm:prSet presAssocID="{49F10584-1A69-499E-8F7B-2CD3F60BC42C}" presName="Name35" presStyleLbl="parChTrans1D3" presStyleIdx="4" presStyleCnt="6"/>
      <dgm:spPr/>
    </dgm:pt>
    <dgm:pt modelId="{CEBD084F-3C08-4E3A-83FE-62AE6C6D49D2}" type="pres">
      <dgm:prSet presAssocID="{03D28F8B-F45C-4C7B-AF6A-67DD30CFD12A}" presName="hierRoot2" presStyleCnt="0">
        <dgm:presLayoutVars>
          <dgm:hierBranch val="r"/>
        </dgm:presLayoutVars>
      </dgm:prSet>
      <dgm:spPr/>
    </dgm:pt>
    <dgm:pt modelId="{0DF8636E-B62E-4908-930C-6CBDB5C25165}" type="pres">
      <dgm:prSet presAssocID="{03D28F8B-F45C-4C7B-AF6A-67DD30CFD12A}" presName="rootComposite" presStyleCnt="0"/>
      <dgm:spPr/>
    </dgm:pt>
    <dgm:pt modelId="{D23293ED-CABF-4818-A5B9-C5DECF1A1E92}" type="pres">
      <dgm:prSet presAssocID="{03D28F8B-F45C-4C7B-AF6A-67DD30CFD12A}" presName="rootText" presStyleLbl="node3" presStyleIdx="4" presStyleCnt="6">
        <dgm:presLayoutVars>
          <dgm:chPref val="3"/>
        </dgm:presLayoutVars>
      </dgm:prSet>
      <dgm:spPr/>
      <dgm:t>
        <a:bodyPr/>
        <a:lstStyle/>
        <a:p>
          <a:endParaRPr lang="ca-ES"/>
        </a:p>
      </dgm:t>
    </dgm:pt>
    <dgm:pt modelId="{AA006D9E-97F8-4400-9335-9E0A764544D3}" type="pres">
      <dgm:prSet presAssocID="{03D28F8B-F45C-4C7B-AF6A-67DD30CFD12A}" presName="rootConnector" presStyleLbl="node3" presStyleIdx="4" presStyleCnt="6"/>
      <dgm:spPr/>
      <dgm:t>
        <a:bodyPr/>
        <a:lstStyle/>
        <a:p>
          <a:endParaRPr lang="ca-ES"/>
        </a:p>
      </dgm:t>
    </dgm:pt>
    <dgm:pt modelId="{1B0CEC18-C4C4-4862-81D3-BA3293BFFB1A}" type="pres">
      <dgm:prSet presAssocID="{03D28F8B-F45C-4C7B-AF6A-67DD30CFD12A}" presName="hierChild4" presStyleCnt="0"/>
      <dgm:spPr/>
    </dgm:pt>
    <dgm:pt modelId="{BE770148-A165-4889-9BA1-31F881AE90B8}" type="pres">
      <dgm:prSet presAssocID="{03D28F8B-F45C-4C7B-AF6A-67DD30CFD12A}" presName="hierChild5" presStyleCnt="0"/>
      <dgm:spPr/>
    </dgm:pt>
    <dgm:pt modelId="{40871A5B-F6DC-466D-AE85-929160152B76}" type="pres">
      <dgm:prSet presAssocID="{3F0AB71B-5F08-4B13-8364-4DD61B767C5F}" presName="Name35" presStyleLbl="parChTrans1D3" presStyleIdx="5" presStyleCnt="6"/>
      <dgm:spPr/>
    </dgm:pt>
    <dgm:pt modelId="{04C4DAF1-8FCC-46C2-A554-9B40061E93E6}" type="pres">
      <dgm:prSet presAssocID="{6A6849B8-F8F7-4ABA-AF9C-B27BC34699B6}" presName="hierRoot2" presStyleCnt="0">
        <dgm:presLayoutVars>
          <dgm:hierBranch val="r"/>
        </dgm:presLayoutVars>
      </dgm:prSet>
      <dgm:spPr/>
    </dgm:pt>
    <dgm:pt modelId="{7846500F-A3ED-40A9-85AE-6271A11A13E2}" type="pres">
      <dgm:prSet presAssocID="{6A6849B8-F8F7-4ABA-AF9C-B27BC34699B6}" presName="rootComposite" presStyleCnt="0"/>
      <dgm:spPr/>
    </dgm:pt>
    <dgm:pt modelId="{6197F65B-5473-4877-AC21-8BD22970280B}" type="pres">
      <dgm:prSet presAssocID="{6A6849B8-F8F7-4ABA-AF9C-B27BC34699B6}" presName="rootText" presStyleLbl="node3" presStyleIdx="5" presStyleCnt="6">
        <dgm:presLayoutVars>
          <dgm:chPref val="3"/>
        </dgm:presLayoutVars>
      </dgm:prSet>
      <dgm:spPr/>
      <dgm:t>
        <a:bodyPr/>
        <a:lstStyle/>
        <a:p>
          <a:endParaRPr lang="ca-ES"/>
        </a:p>
      </dgm:t>
    </dgm:pt>
    <dgm:pt modelId="{89BBE0D3-93FF-4769-8BC4-2931AB3C162D}" type="pres">
      <dgm:prSet presAssocID="{6A6849B8-F8F7-4ABA-AF9C-B27BC34699B6}" presName="rootConnector" presStyleLbl="node3" presStyleIdx="5" presStyleCnt="6"/>
      <dgm:spPr/>
      <dgm:t>
        <a:bodyPr/>
        <a:lstStyle/>
        <a:p>
          <a:endParaRPr lang="ca-ES"/>
        </a:p>
      </dgm:t>
    </dgm:pt>
    <dgm:pt modelId="{6F13E203-9729-43CA-A3BD-67334007493B}" type="pres">
      <dgm:prSet presAssocID="{6A6849B8-F8F7-4ABA-AF9C-B27BC34699B6}" presName="hierChild4" presStyleCnt="0"/>
      <dgm:spPr/>
    </dgm:pt>
    <dgm:pt modelId="{AB3DB078-8B7B-404C-BF1A-61C15438C2F5}" type="pres">
      <dgm:prSet presAssocID="{6A6849B8-F8F7-4ABA-AF9C-B27BC34699B6}" presName="hierChild5" presStyleCnt="0"/>
      <dgm:spPr/>
    </dgm:pt>
    <dgm:pt modelId="{797CC4A9-FAD6-470E-9627-38CC3D44B769}" type="pres">
      <dgm:prSet presAssocID="{3C173556-6230-43FE-8FBA-8CB0A8C17B7D}" presName="hierChild5" presStyleCnt="0"/>
      <dgm:spPr/>
    </dgm:pt>
    <dgm:pt modelId="{21FF79C7-C8F0-4C9F-9733-8482602BEFD5}" type="pres">
      <dgm:prSet presAssocID="{78069D97-34FB-47AB-B89F-6FAAAAE286FA}" presName="hierChild3" presStyleCnt="0"/>
      <dgm:spPr/>
    </dgm:pt>
  </dgm:ptLst>
  <dgm:cxnLst>
    <dgm:cxn modelId="{95A0CCE4-00E5-4731-BA9A-1BC75FA7921D}" type="presOf" srcId="{78069D97-34FB-47AB-B89F-6FAAAAE286FA}" destId="{2DFE4B52-B4B9-491D-BF7F-43C400720353}" srcOrd="0" destOrd="0" presId="urn:microsoft.com/office/officeart/2005/8/layout/orgChart1"/>
    <dgm:cxn modelId="{515CDC7A-2D80-40AF-B326-11B258733C46}" type="presOf" srcId="{03D28F8B-F45C-4C7B-AF6A-67DD30CFD12A}" destId="{D23293ED-CABF-4818-A5B9-C5DECF1A1E92}" srcOrd="0" destOrd="0" presId="urn:microsoft.com/office/officeart/2005/8/layout/orgChart1"/>
    <dgm:cxn modelId="{E26CB699-B196-4263-BE8B-970C866E5FDA}" srcId="{2A26918B-C845-4FA8-B9F8-3B0514C2D9CE}" destId="{C7AC3F4D-3364-4894-B32F-DA771A3FD98F}" srcOrd="1" destOrd="0" parTransId="{07D9990F-33D7-49FD-AED0-9B7029847896}" sibTransId="{7292E068-8059-400D-83E5-E9F921755475}"/>
    <dgm:cxn modelId="{5A3C436F-8520-425C-9F27-03B12318398C}" type="presOf" srcId="{52D52178-43FE-48B4-B7E1-C49CA81D7431}" destId="{72A2772F-14DB-4E8C-9F1A-170E6AE0CCD4}" srcOrd="0" destOrd="0" presId="urn:microsoft.com/office/officeart/2005/8/layout/orgChart1"/>
    <dgm:cxn modelId="{C799B72A-006F-427E-82E1-B8F20D77D933}" srcId="{3C173556-6230-43FE-8FBA-8CB0A8C17B7D}" destId="{03D28F8B-F45C-4C7B-AF6A-67DD30CFD12A}" srcOrd="0" destOrd="0" parTransId="{49F10584-1A69-499E-8F7B-2CD3F60BC42C}" sibTransId="{DA1E42BE-6E7C-4B5F-A0DA-C742A9C14CD8}"/>
    <dgm:cxn modelId="{36A75948-BF1B-4FA4-BAD8-2C57867B94A7}" type="presOf" srcId="{07D9990F-33D7-49FD-AED0-9B7029847896}" destId="{51D78A2C-0BB7-4B34-8F12-CBBC7B66FE68}" srcOrd="0" destOrd="0" presId="urn:microsoft.com/office/officeart/2005/8/layout/orgChart1"/>
    <dgm:cxn modelId="{4FEC4725-6ABA-40F7-87AD-A132B791E066}" type="presOf" srcId="{0F117DBA-57B1-4AAD-8C10-015E2E4C2891}" destId="{1BC8F4DE-E407-4476-82F9-3FA906330EA9}" srcOrd="0" destOrd="0" presId="urn:microsoft.com/office/officeart/2005/8/layout/orgChart1"/>
    <dgm:cxn modelId="{E06727CE-5E56-4F22-8608-2E5E8F1D8058}" srcId="{37351ACD-92CF-4AB8-A9EE-F3BA43AC6E5A}" destId="{FD2BEA3F-3C9C-4CDF-B252-282805D67607}" srcOrd="0" destOrd="0" parTransId="{9D3319FC-5E7E-464A-8750-501603E87DA5}" sibTransId="{7355D8A5-4BEF-428E-94E5-617F10364C29}"/>
    <dgm:cxn modelId="{26785BC9-4A47-4C03-B1CB-CF13E851E456}" type="presOf" srcId="{6A6849B8-F8F7-4ABA-AF9C-B27BC34699B6}" destId="{89BBE0D3-93FF-4769-8BC4-2931AB3C162D}" srcOrd="1" destOrd="0" presId="urn:microsoft.com/office/officeart/2005/8/layout/orgChart1"/>
    <dgm:cxn modelId="{C308E21D-0153-45AD-8DB4-BE9834A57051}" type="presOf" srcId="{CCCD70E9-D16A-4F69-8EAB-E420C73480EE}" destId="{AE2CB4C4-B808-4DDC-A33B-9364A86B20D6}" srcOrd="1" destOrd="0" presId="urn:microsoft.com/office/officeart/2005/8/layout/orgChart1"/>
    <dgm:cxn modelId="{B7BD2DF0-A4DF-4CE3-B6A0-8B53FA147987}" srcId="{0E09EFE0-4298-4C05-9AF4-3A84D7BD12BB}" destId="{416187E9-3D68-4462-B594-DACFFE553CDE}" srcOrd="0" destOrd="0" parTransId="{4A2FBC94-CD8A-4A58-BC49-BB29BDFC3394}" sibTransId="{47E90575-0CD0-4B8D-9E13-554407B7E594}"/>
    <dgm:cxn modelId="{6B9402E6-2415-4BAA-8AA3-A782B539BF0E}" type="presOf" srcId="{1E298514-9C36-4540-A0B1-34AB5AA351B2}" destId="{41C6A97D-0330-42C9-BE7C-B6A0A77E6308}" srcOrd="0" destOrd="0" presId="urn:microsoft.com/office/officeart/2005/8/layout/orgChart1"/>
    <dgm:cxn modelId="{26B3825F-BBB5-48F9-97AE-15B3ED60E3F9}" type="presOf" srcId="{6A6849B8-F8F7-4ABA-AF9C-B27BC34699B6}" destId="{6197F65B-5473-4877-AC21-8BD22970280B}" srcOrd="0" destOrd="0" presId="urn:microsoft.com/office/officeart/2005/8/layout/orgChart1"/>
    <dgm:cxn modelId="{233C79E5-F245-4282-8A0E-7805E1A12C10}" type="presOf" srcId="{416187E9-3D68-4462-B594-DACFFE553CDE}" destId="{08520AD7-0C0C-4673-9C89-75CA0A2C19A6}" srcOrd="0" destOrd="0" presId="urn:microsoft.com/office/officeart/2005/8/layout/orgChart1"/>
    <dgm:cxn modelId="{75566B0B-14F1-46D5-9D36-CD92FC42AC89}" type="presOf" srcId="{8B521F33-555A-445C-979E-E2B998182C0D}" destId="{90EDBBC5-D714-42C8-842C-D63A25B71C16}" srcOrd="1" destOrd="0" presId="urn:microsoft.com/office/officeart/2005/8/layout/orgChart1"/>
    <dgm:cxn modelId="{6D845E4E-BB35-46CC-A97C-DAE06BC5A4DE}" type="presOf" srcId="{AD6EB1A8-BAD2-4BCF-8D47-F18DD2CFA934}" destId="{00252431-8BAB-47DC-BF32-2BBA6EDB35FC}" srcOrd="0" destOrd="0" presId="urn:microsoft.com/office/officeart/2005/8/layout/orgChart1"/>
    <dgm:cxn modelId="{E85602FD-FA92-49CF-99D9-27F1B88EAA3D}" type="presOf" srcId="{3C173556-6230-43FE-8FBA-8CB0A8C17B7D}" destId="{C15C4C0C-D633-45C9-A82A-5F4C4C1E555E}" srcOrd="1" destOrd="0" presId="urn:microsoft.com/office/officeart/2005/8/layout/orgChart1"/>
    <dgm:cxn modelId="{A99D9B17-71CB-4A6C-BD62-EBC69AF312F1}" type="presOf" srcId="{B10894A3-CD7C-45E1-BBE4-1DA71E11E1D7}" destId="{1B72A659-8A8B-4708-9722-9D29232A3C69}" srcOrd="0" destOrd="0" presId="urn:microsoft.com/office/officeart/2005/8/layout/orgChart1"/>
    <dgm:cxn modelId="{9D8FF816-FD72-4E5E-A926-B890C0DD081B}" srcId="{78069D97-34FB-47AB-B89F-6FAAAAE286FA}" destId="{3C173556-6230-43FE-8FBA-8CB0A8C17B7D}" srcOrd="3" destOrd="0" parTransId="{23052E94-689C-4DF6-BAF1-AD015A2DAC60}" sibTransId="{36DEC579-62BF-4142-8DB7-EADD12C295D5}"/>
    <dgm:cxn modelId="{7D25E47A-402E-4AD3-BAC4-B01EDD7BE442}" type="presOf" srcId="{AD6EB1A8-BAD2-4BCF-8D47-F18DD2CFA934}" destId="{FD807DB6-0EE9-44E5-AF85-B32AAE465F49}" srcOrd="1" destOrd="0" presId="urn:microsoft.com/office/officeart/2005/8/layout/orgChart1"/>
    <dgm:cxn modelId="{D91CD5C4-65F1-4497-9886-DF7328A1D02B}" type="presOf" srcId="{0E09EFE0-4298-4C05-9AF4-3A84D7BD12BB}" destId="{40120E41-3005-40E8-905B-858D0C13FCE5}" srcOrd="1" destOrd="0" presId="urn:microsoft.com/office/officeart/2005/8/layout/orgChart1"/>
    <dgm:cxn modelId="{8C3AF056-99CE-42B9-A253-82E1E788A923}" srcId="{0E09EFE0-4298-4C05-9AF4-3A84D7BD12BB}" destId="{50AF82F5-9942-443B-996A-9A4CCE12AF08}" srcOrd="2" destOrd="0" parTransId="{228DAEEE-4879-414F-B893-C20CD6A432ED}" sibTransId="{60784534-AF85-48C3-B2E8-4826859FD2DC}"/>
    <dgm:cxn modelId="{55ED6374-155F-4836-8AD9-AA12D90DC833}" type="presOf" srcId="{4A2FBC94-CD8A-4A58-BC49-BB29BDFC3394}" destId="{4988754F-3F8C-4CCB-A06B-5F47027FCE9F}" srcOrd="0" destOrd="0" presId="urn:microsoft.com/office/officeart/2005/8/layout/orgChart1"/>
    <dgm:cxn modelId="{520EA95A-B4E9-42F3-9FFF-FC024580F7CE}" type="presOf" srcId="{23052E94-689C-4DF6-BAF1-AD015A2DAC60}" destId="{F6324F6A-7E7C-41B9-8058-1C5106521CF6}" srcOrd="0" destOrd="0" presId="urn:microsoft.com/office/officeart/2005/8/layout/orgChart1"/>
    <dgm:cxn modelId="{3C1CC7BB-2286-4D24-A80E-AA11DE6C570F}" type="presOf" srcId="{0E09EFE0-4298-4C05-9AF4-3A84D7BD12BB}" destId="{2AC78AC5-588B-4068-9034-E6CD995E0EE4}" srcOrd="0" destOrd="0" presId="urn:microsoft.com/office/officeart/2005/8/layout/orgChart1"/>
    <dgm:cxn modelId="{0E6D30B3-008D-4360-A7F9-2B15BFC2BEFF}" srcId="{3C173556-6230-43FE-8FBA-8CB0A8C17B7D}" destId="{6A6849B8-F8F7-4ABA-AF9C-B27BC34699B6}" srcOrd="1" destOrd="0" parTransId="{3F0AB71B-5F08-4B13-8364-4DD61B767C5F}" sibTransId="{7857605C-256A-440E-8E01-BDDA7AD616FA}"/>
    <dgm:cxn modelId="{0F06E908-AAC0-4DCA-9989-65201C93EE82}" type="presOf" srcId="{37351ACD-92CF-4AB8-A9EE-F3BA43AC6E5A}" destId="{3B9CFECA-F956-4FF0-B432-88D62CEDE408}" srcOrd="1" destOrd="0" presId="urn:microsoft.com/office/officeart/2005/8/layout/orgChart1"/>
    <dgm:cxn modelId="{4FFC8E9C-0ED1-4594-B392-60E4278F3046}" type="presOf" srcId="{03D28F8B-F45C-4C7B-AF6A-67DD30CFD12A}" destId="{AA006D9E-97F8-4400-9335-9E0A764544D3}" srcOrd="1" destOrd="0" presId="urn:microsoft.com/office/officeart/2005/8/layout/orgChart1"/>
    <dgm:cxn modelId="{D7E8884D-6671-435F-8C36-A60D998D19BE}" srcId="{C7AC3F4D-3364-4894-B32F-DA771A3FD98F}" destId="{E89B7C7D-DDF5-4131-9E4D-0693043B113E}" srcOrd="0" destOrd="0" parTransId="{8B7EC236-A6D2-4B2D-934A-C838311E7E84}" sibTransId="{7564ED80-9216-4A3E-BC22-F15472160DE1}"/>
    <dgm:cxn modelId="{69FB4A28-2D5F-47FE-9F6B-3ADA4D33BE7F}" type="presOf" srcId="{A5E88EC5-F4C1-47A9-8755-B0DA6474C547}" destId="{7532C1A2-1526-4CD2-BF2E-B421DB29709F}" srcOrd="0" destOrd="0" presId="urn:microsoft.com/office/officeart/2005/8/layout/orgChart1"/>
    <dgm:cxn modelId="{AE0605DB-AB8B-4BBE-B94C-1B44E8EF3304}" type="presOf" srcId="{AD9AFADD-9674-4757-AA51-EAE2A9FB6D41}" destId="{6A85C5CF-08ED-4194-A213-E05EEE586877}" srcOrd="0" destOrd="0" presId="urn:microsoft.com/office/officeart/2005/8/layout/orgChart1"/>
    <dgm:cxn modelId="{3C59A8EF-BE6D-46B9-97CE-7F119358E72B}" type="presOf" srcId="{E89B7C7D-DDF5-4131-9E4D-0693043B113E}" destId="{65803373-AA7C-4D25-B66D-F8BC18CD3414}" srcOrd="1" destOrd="0" presId="urn:microsoft.com/office/officeart/2005/8/layout/orgChart1"/>
    <dgm:cxn modelId="{D153CC20-72B7-423E-867C-A5C5CC423E97}" type="presOf" srcId="{9D3319FC-5E7E-464A-8750-501603E87DA5}" destId="{3F5A203D-324B-41D9-9FF3-34C036D3228A}" srcOrd="0" destOrd="0" presId="urn:microsoft.com/office/officeart/2005/8/layout/orgChart1"/>
    <dgm:cxn modelId="{E2F898BF-86CC-4E25-A1FF-21732997A7E1}" type="presOf" srcId="{C7AC3F4D-3364-4894-B32F-DA771A3FD98F}" destId="{6AADD24E-B294-49D3-ACBB-69C5C87CB97C}" srcOrd="1" destOrd="0" presId="urn:microsoft.com/office/officeart/2005/8/layout/orgChart1"/>
    <dgm:cxn modelId="{8143AD15-36F3-46A3-A38E-7E37723360D5}" type="presOf" srcId="{CCCD70E9-D16A-4F69-8EAB-E420C73480EE}" destId="{04E2611D-0212-40A6-A72F-971AB3F6363C}" srcOrd="0" destOrd="0" presId="urn:microsoft.com/office/officeart/2005/8/layout/orgChart1"/>
    <dgm:cxn modelId="{4BE61469-7BF6-4C3D-8EB7-6138F5C212C8}" type="presOf" srcId="{1E298514-9C36-4540-A0B1-34AB5AA351B2}" destId="{449051BD-0AE9-441F-8296-02F645ED08AC}" srcOrd="1" destOrd="0" presId="urn:microsoft.com/office/officeart/2005/8/layout/orgChart1"/>
    <dgm:cxn modelId="{B08ED4D9-9A95-4D9B-9DC1-1BA2663DBE13}" srcId="{8B521F33-555A-445C-979E-E2B998182C0D}" destId="{37351ACD-92CF-4AB8-A9EE-F3BA43AC6E5A}" srcOrd="0" destOrd="0" parTransId="{A5E88EC5-F4C1-47A9-8755-B0DA6474C547}" sibTransId="{4A09C7CC-1DAB-427A-AB66-700CCE4D1056}"/>
    <dgm:cxn modelId="{F0AA3E68-2378-4A12-A3CF-5D8133D12400}" srcId="{C7AC3F4D-3364-4894-B32F-DA771A3FD98F}" destId="{1E298514-9C36-4540-A0B1-34AB5AA351B2}" srcOrd="2" destOrd="0" parTransId="{E3E9BD43-E309-4169-A3DD-055A528EB4E9}" sibTransId="{7E36ED64-9D92-4F07-9BD3-6CDA0BF83849}"/>
    <dgm:cxn modelId="{215DB9A6-A042-49CA-9144-D79E5A1EC548}" type="presOf" srcId="{3F0AB71B-5F08-4B13-8364-4DD61B767C5F}" destId="{40871A5B-F6DC-466D-AE85-929160152B76}" srcOrd="0" destOrd="0" presId="urn:microsoft.com/office/officeart/2005/8/layout/orgChart1"/>
    <dgm:cxn modelId="{6A9B61B9-FEC5-428A-85D5-D4DE0CD11580}" type="presOf" srcId="{FD2BEA3F-3C9C-4CDF-B252-282805D67607}" destId="{3DBBCA6D-EF91-4302-B593-3CC919415E6B}" srcOrd="1" destOrd="0" presId="urn:microsoft.com/office/officeart/2005/8/layout/orgChart1"/>
    <dgm:cxn modelId="{5B933FD3-C4B3-4194-A5E1-D58FA57C6212}" type="presOf" srcId="{F69FD534-3C21-4807-AE43-CA7B9581D970}" destId="{2D380D15-4D25-4207-8940-35A9B887ECF2}" srcOrd="1" destOrd="0" presId="urn:microsoft.com/office/officeart/2005/8/layout/orgChart1"/>
    <dgm:cxn modelId="{7D119096-B0CC-47BE-850B-B2B4E944ABD8}" type="presOf" srcId="{50AF82F5-9942-443B-996A-9A4CCE12AF08}" destId="{231CDDF2-2C6E-40F5-9071-F3BA6BF0C721}" srcOrd="1" destOrd="0" presId="urn:microsoft.com/office/officeart/2005/8/layout/orgChart1"/>
    <dgm:cxn modelId="{7AF6EF44-BA59-461D-9661-7CF7CA27E594}" type="presOf" srcId="{8B7EC236-A6D2-4B2D-934A-C838311E7E84}" destId="{778E6117-FF6E-452F-94CA-F1E314E424DD}" srcOrd="0" destOrd="0" presId="urn:microsoft.com/office/officeart/2005/8/layout/orgChart1"/>
    <dgm:cxn modelId="{53C95857-B635-4CEE-98D2-68B77E60F7EF}" type="presOf" srcId="{2A26918B-C845-4FA8-B9F8-3B0514C2D9CE}" destId="{2A14C33C-D377-4285-B795-F4CB5B892C33}" srcOrd="0" destOrd="0" presId="urn:microsoft.com/office/officeart/2005/8/layout/orgChart1"/>
    <dgm:cxn modelId="{1222FA3A-83A8-4C89-A2C6-79C1803DB285}" type="presOf" srcId="{416187E9-3D68-4462-B594-DACFFE553CDE}" destId="{7C553350-7155-4B94-B2F9-EC2DDDF136BF}" srcOrd="1" destOrd="0" presId="urn:microsoft.com/office/officeart/2005/8/layout/orgChart1"/>
    <dgm:cxn modelId="{BA60C01C-3688-49C3-A92D-5A1F17CDF6B8}" type="presOf" srcId="{FD2BEA3F-3C9C-4CDF-B252-282805D67607}" destId="{0BA9C8C6-F57E-437B-959B-52E62D5547FE}" srcOrd="0" destOrd="0" presId="urn:microsoft.com/office/officeart/2005/8/layout/orgChart1"/>
    <dgm:cxn modelId="{05D608A1-D841-411E-B7E9-2C612C99F073}" type="presOf" srcId="{37351ACD-92CF-4AB8-A9EE-F3BA43AC6E5A}" destId="{57D941A9-D1A2-4397-B4AD-37FE04E17106}" srcOrd="0" destOrd="0" presId="urn:microsoft.com/office/officeart/2005/8/layout/orgChart1"/>
    <dgm:cxn modelId="{70AEA340-AEF2-450B-93F1-A0E88AC17743}" type="presOf" srcId="{3C173556-6230-43FE-8FBA-8CB0A8C17B7D}" destId="{74EE6693-8EBF-4BBA-8257-D1F9E2EF4E6B}" srcOrd="0" destOrd="0" presId="urn:microsoft.com/office/officeart/2005/8/layout/orgChart1"/>
    <dgm:cxn modelId="{37C23F53-D0CA-4F6B-8569-F12735AAE3B4}" srcId="{F69FD534-3C21-4807-AE43-CA7B9581D970}" destId="{CCCD70E9-D16A-4F69-8EAB-E420C73480EE}" srcOrd="0" destOrd="0" parTransId="{DB20A27C-C89F-4612-84EA-76B3CDB96BDB}" sibTransId="{2E78869F-EE66-48FB-AE40-0FEE53D399DE}"/>
    <dgm:cxn modelId="{2E28C586-6793-4F34-8987-39AE94A47227}" type="presOf" srcId="{E89B7C7D-DDF5-4131-9E4D-0693043B113E}" destId="{407E7C75-713C-426E-96F9-B3273C945EEB}" srcOrd="0" destOrd="0" presId="urn:microsoft.com/office/officeart/2005/8/layout/orgChart1"/>
    <dgm:cxn modelId="{2F4C4F5C-55A6-4E63-8D58-EEF6A1168551}" srcId="{78069D97-34FB-47AB-B89F-6FAAAAE286FA}" destId="{2A26918B-C845-4FA8-B9F8-3B0514C2D9CE}" srcOrd="1" destOrd="0" parTransId="{AFC15435-81E4-4025-AF0F-3E77AD6054F8}" sibTransId="{4A66E789-08EF-4624-BE99-04B50EC1EF2D}"/>
    <dgm:cxn modelId="{9E4C16A9-FD2D-49A8-96CA-35F345692781}" type="presOf" srcId="{8B521F33-555A-445C-979E-E2B998182C0D}" destId="{31A28A5C-7DBB-4D1C-AF38-6DFC5C85909E}" srcOrd="0" destOrd="0" presId="urn:microsoft.com/office/officeart/2005/8/layout/orgChart1"/>
    <dgm:cxn modelId="{9A50B0E2-13AC-4C75-9FA9-00C828303300}" type="presOf" srcId="{18B9E60D-87EB-46B2-B94F-BBF4985648F2}" destId="{7BF95650-7976-4108-880D-A3E3A1C1C148}" srcOrd="0" destOrd="0" presId="urn:microsoft.com/office/officeart/2005/8/layout/orgChart1"/>
    <dgm:cxn modelId="{FE2B3F14-920E-45E6-B86C-3D7999499185}" type="presOf" srcId="{F69FD534-3C21-4807-AE43-CA7B9581D970}" destId="{4215E620-0FB3-4103-B4AA-287435DD6ED7}" srcOrd="0" destOrd="0" presId="urn:microsoft.com/office/officeart/2005/8/layout/orgChart1"/>
    <dgm:cxn modelId="{3BCC554A-7710-490F-BF28-ED83245F8872}" type="presOf" srcId="{4DBA918B-9553-46F9-BF0D-82B4580CEB88}" destId="{4E444810-D2E4-466B-AFF9-F34F8C45F6A0}" srcOrd="0" destOrd="0" presId="urn:microsoft.com/office/officeart/2005/8/layout/orgChart1"/>
    <dgm:cxn modelId="{DC697CA2-5693-4919-A9BB-8ADB22CD6DDA}" srcId="{78069D97-34FB-47AB-B89F-6FAAAAE286FA}" destId="{F69FD534-3C21-4807-AE43-CA7B9581D970}" srcOrd="0" destOrd="0" parTransId="{4DBA918B-9553-46F9-BF0D-82B4580CEB88}" sibTransId="{C3297964-3033-4DB5-A740-05976FC7360A}"/>
    <dgm:cxn modelId="{5D61DF27-BAC8-4BA4-9EE2-8366900615ED}" type="presOf" srcId="{2A26918B-C845-4FA8-B9F8-3B0514C2D9CE}" destId="{F4D6D7FE-1E36-4871-BD9D-A5A78B5D82A3}" srcOrd="1" destOrd="0" presId="urn:microsoft.com/office/officeart/2005/8/layout/orgChart1"/>
    <dgm:cxn modelId="{81A61A86-70AA-46F0-ACB3-2CC293B4F7B9}" type="presOf" srcId="{E3E9BD43-E309-4169-A3DD-055A528EB4E9}" destId="{3809D143-EEF2-403D-ADE2-9E5E2901397F}" srcOrd="0" destOrd="0" presId="urn:microsoft.com/office/officeart/2005/8/layout/orgChart1"/>
    <dgm:cxn modelId="{D9ACB7B5-CCB9-437A-8AC1-A3A2F45428E1}" type="presOf" srcId="{AD9AFADD-9674-4757-AA51-EAE2A9FB6D41}" destId="{53A6395C-AE80-4D9F-9E08-A37BDA6F0684}" srcOrd="1" destOrd="0" presId="urn:microsoft.com/office/officeart/2005/8/layout/orgChart1"/>
    <dgm:cxn modelId="{DF819CE2-35C2-4E95-9356-9958A6138903}" srcId="{0E09EFE0-4298-4C05-9AF4-3A84D7BD12BB}" destId="{AD9AFADD-9674-4757-AA51-EAE2A9FB6D41}" srcOrd="1" destOrd="0" parTransId="{0F117DBA-57B1-4AAD-8C10-015E2E4C2891}" sibTransId="{DEB52B82-4A49-49DF-A3EE-E389712CBD67}"/>
    <dgm:cxn modelId="{640BA341-B032-49E2-9CC3-18131C2E2E8E}" type="presOf" srcId="{50AF82F5-9942-443B-996A-9A4CCE12AF08}" destId="{748E6B3D-859B-4DCD-96EB-B1D0D7BF436A}" srcOrd="0" destOrd="0" presId="urn:microsoft.com/office/officeart/2005/8/layout/orgChart1"/>
    <dgm:cxn modelId="{BD7CB206-E74D-4861-A95D-C37F3748125D}" type="presOf" srcId="{C7AC3F4D-3364-4894-B32F-DA771A3FD98F}" destId="{7576DF61-FEE1-4EE5-BB4F-0004F2A33940}" srcOrd="0" destOrd="0" presId="urn:microsoft.com/office/officeart/2005/8/layout/orgChart1"/>
    <dgm:cxn modelId="{75E185E9-5710-4A6E-A928-2EB40B68F7C1}" type="presOf" srcId="{228DAEEE-4879-414F-B893-C20CD6A432ED}" destId="{47C0027E-2389-4E05-9762-B7BD30D3F6E6}" srcOrd="0" destOrd="0" presId="urn:microsoft.com/office/officeart/2005/8/layout/orgChart1"/>
    <dgm:cxn modelId="{3E430B5E-16E6-407B-930E-570381B21BC2}" srcId="{B10894A3-CD7C-45E1-BBE4-1DA71E11E1D7}" destId="{78069D97-34FB-47AB-B89F-6FAAAAE286FA}" srcOrd="0" destOrd="0" parTransId="{0241747B-2CDC-4113-B85C-50BA89A42A6E}" sibTransId="{17D7405A-F431-4906-9E6D-B1BDA6C61DE3}"/>
    <dgm:cxn modelId="{CE25A76F-727D-4452-B6C1-5FE29C891C8F}" srcId="{C7AC3F4D-3364-4894-B32F-DA771A3FD98F}" destId="{AD6EB1A8-BAD2-4BCF-8D47-F18DD2CFA934}" srcOrd="1" destOrd="0" parTransId="{1277D1E6-42A8-4874-A41E-B144396727F6}" sibTransId="{E2D934CC-349A-4366-BE81-5B17338B31B0}"/>
    <dgm:cxn modelId="{EDDEC096-CC17-4F02-96A6-93A59851E6F3}" type="presOf" srcId="{1277D1E6-42A8-4874-A41E-B144396727F6}" destId="{6CD93D37-CD5A-4EBD-AE09-0AF2E7388FC2}" srcOrd="0" destOrd="0" presId="urn:microsoft.com/office/officeart/2005/8/layout/orgChart1"/>
    <dgm:cxn modelId="{FCC769C6-B09E-4274-93D3-6C7D7CA9F582}" type="presOf" srcId="{DB20A27C-C89F-4612-84EA-76B3CDB96BDB}" destId="{274A8992-7619-4E75-865E-FA050F58861E}" srcOrd="0" destOrd="0" presId="urn:microsoft.com/office/officeart/2005/8/layout/orgChart1"/>
    <dgm:cxn modelId="{5A5325D0-7E83-4ED6-85FE-2B764242543B}" type="presOf" srcId="{78069D97-34FB-47AB-B89F-6FAAAAE286FA}" destId="{120CCF50-56FC-4ED4-9F0C-BCF16EBC3C5E}" srcOrd="1" destOrd="0" presId="urn:microsoft.com/office/officeart/2005/8/layout/orgChart1"/>
    <dgm:cxn modelId="{DA541FE1-13F9-46F6-8473-4CCE4FB92D75}" srcId="{78069D97-34FB-47AB-B89F-6FAAAAE286FA}" destId="{8B521F33-555A-445C-979E-E2B998182C0D}" srcOrd="2" destOrd="0" parTransId="{18B9E60D-87EB-46B2-B94F-BBF4985648F2}" sibTransId="{CE0C319F-9E49-4089-8199-773D5E4049BC}"/>
    <dgm:cxn modelId="{39847BFA-7E3A-4623-81CD-2CCD550BDE80}" srcId="{2A26918B-C845-4FA8-B9F8-3B0514C2D9CE}" destId="{0E09EFE0-4298-4C05-9AF4-3A84D7BD12BB}" srcOrd="0" destOrd="0" parTransId="{52D52178-43FE-48B4-B7E1-C49CA81D7431}" sibTransId="{33CA6A72-72D0-4AA8-BE01-A8EA28084E1A}"/>
    <dgm:cxn modelId="{10E1C72E-71F3-45FF-B460-CA6392C5651A}" type="presOf" srcId="{AFC15435-81E4-4025-AF0F-3E77AD6054F8}" destId="{397DB9FB-1558-44F6-9E6F-FE2478542144}" srcOrd="0" destOrd="0" presId="urn:microsoft.com/office/officeart/2005/8/layout/orgChart1"/>
    <dgm:cxn modelId="{E461390F-3528-4AB6-8481-A36D5125BCB3}" type="presOf" srcId="{49F10584-1A69-499E-8F7B-2CD3F60BC42C}" destId="{2BC3DCEE-7BF5-4872-BFD2-3F27D9F515FF}" srcOrd="0" destOrd="0" presId="urn:microsoft.com/office/officeart/2005/8/layout/orgChart1"/>
    <dgm:cxn modelId="{A5AE0AA2-5595-4386-8E69-313E94B15DB0}" type="presParOf" srcId="{1B72A659-8A8B-4708-9722-9D29232A3C69}" destId="{5A22CAFF-901F-4E7F-95FA-A4C3DF13AF85}" srcOrd="0" destOrd="0" presId="urn:microsoft.com/office/officeart/2005/8/layout/orgChart1"/>
    <dgm:cxn modelId="{BC1AAE8C-E8C1-472C-9E8E-16A1832C0B2D}" type="presParOf" srcId="{5A22CAFF-901F-4E7F-95FA-A4C3DF13AF85}" destId="{F56497FF-0CA0-49AF-940B-27B96E542DA8}" srcOrd="0" destOrd="0" presId="urn:microsoft.com/office/officeart/2005/8/layout/orgChart1"/>
    <dgm:cxn modelId="{DEBC5728-2788-4187-8D14-65252B918E62}" type="presParOf" srcId="{F56497FF-0CA0-49AF-940B-27B96E542DA8}" destId="{2DFE4B52-B4B9-491D-BF7F-43C400720353}" srcOrd="0" destOrd="0" presId="urn:microsoft.com/office/officeart/2005/8/layout/orgChart1"/>
    <dgm:cxn modelId="{09B6FBCD-42DE-47A6-BF62-E8D93F6DF148}" type="presParOf" srcId="{F56497FF-0CA0-49AF-940B-27B96E542DA8}" destId="{120CCF50-56FC-4ED4-9F0C-BCF16EBC3C5E}" srcOrd="1" destOrd="0" presId="urn:microsoft.com/office/officeart/2005/8/layout/orgChart1"/>
    <dgm:cxn modelId="{F4B2132C-2425-4279-AF33-AC13C9DA7293}" type="presParOf" srcId="{5A22CAFF-901F-4E7F-95FA-A4C3DF13AF85}" destId="{3BC26583-5952-4C36-AD77-0D39A40BC9A7}" srcOrd="1" destOrd="0" presId="urn:microsoft.com/office/officeart/2005/8/layout/orgChart1"/>
    <dgm:cxn modelId="{9F62818D-CCEB-4952-91F9-F6E9121C9907}" type="presParOf" srcId="{3BC26583-5952-4C36-AD77-0D39A40BC9A7}" destId="{4E444810-D2E4-466B-AFF9-F34F8C45F6A0}" srcOrd="0" destOrd="0" presId="urn:microsoft.com/office/officeart/2005/8/layout/orgChart1"/>
    <dgm:cxn modelId="{5F8588BF-355F-428B-9875-151937972077}" type="presParOf" srcId="{3BC26583-5952-4C36-AD77-0D39A40BC9A7}" destId="{40343CF6-C9E9-4D3F-8862-76C600D37A32}" srcOrd="1" destOrd="0" presId="urn:microsoft.com/office/officeart/2005/8/layout/orgChart1"/>
    <dgm:cxn modelId="{ED761800-FAEF-4C31-A4AE-D624C1726F94}" type="presParOf" srcId="{40343CF6-C9E9-4D3F-8862-76C600D37A32}" destId="{E208F2C8-64E8-4A77-8BEF-5C8372B247F1}" srcOrd="0" destOrd="0" presId="urn:microsoft.com/office/officeart/2005/8/layout/orgChart1"/>
    <dgm:cxn modelId="{FB50030A-D354-4853-A107-1EE1073E2C74}" type="presParOf" srcId="{E208F2C8-64E8-4A77-8BEF-5C8372B247F1}" destId="{4215E620-0FB3-4103-B4AA-287435DD6ED7}" srcOrd="0" destOrd="0" presId="urn:microsoft.com/office/officeart/2005/8/layout/orgChart1"/>
    <dgm:cxn modelId="{0B82E91F-55C1-437E-850E-88B39D93BD1A}" type="presParOf" srcId="{E208F2C8-64E8-4A77-8BEF-5C8372B247F1}" destId="{2D380D15-4D25-4207-8940-35A9B887ECF2}" srcOrd="1" destOrd="0" presId="urn:microsoft.com/office/officeart/2005/8/layout/orgChart1"/>
    <dgm:cxn modelId="{EAA2E80C-6F07-458A-BB7F-8A3D76A1B2EA}" type="presParOf" srcId="{40343CF6-C9E9-4D3F-8862-76C600D37A32}" destId="{B97114DB-1D3A-456B-852D-273E2169502D}" srcOrd="1" destOrd="0" presId="urn:microsoft.com/office/officeart/2005/8/layout/orgChart1"/>
    <dgm:cxn modelId="{55630339-1563-4E14-95CD-16811F0DA5D0}" type="presParOf" srcId="{B97114DB-1D3A-456B-852D-273E2169502D}" destId="{274A8992-7619-4E75-865E-FA050F58861E}" srcOrd="0" destOrd="0" presId="urn:microsoft.com/office/officeart/2005/8/layout/orgChart1"/>
    <dgm:cxn modelId="{8CABFC26-DCAA-4BF9-9256-4B20D1C70BEE}" type="presParOf" srcId="{B97114DB-1D3A-456B-852D-273E2169502D}" destId="{83B95963-3B4C-474E-91FB-65C5DA02FA02}" srcOrd="1" destOrd="0" presId="urn:microsoft.com/office/officeart/2005/8/layout/orgChart1"/>
    <dgm:cxn modelId="{D734A196-A9AF-4C6C-AFF1-FF28DE4E9765}" type="presParOf" srcId="{83B95963-3B4C-474E-91FB-65C5DA02FA02}" destId="{D08DB224-C8FC-49E6-AC84-6B412F56BC74}" srcOrd="0" destOrd="0" presId="urn:microsoft.com/office/officeart/2005/8/layout/orgChart1"/>
    <dgm:cxn modelId="{EF30CE3B-769A-4B11-8822-3DC6DAACAACA}" type="presParOf" srcId="{D08DB224-C8FC-49E6-AC84-6B412F56BC74}" destId="{04E2611D-0212-40A6-A72F-971AB3F6363C}" srcOrd="0" destOrd="0" presId="urn:microsoft.com/office/officeart/2005/8/layout/orgChart1"/>
    <dgm:cxn modelId="{5D1AFEB5-A158-4465-B651-28BB3AF20E5A}" type="presParOf" srcId="{D08DB224-C8FC-49E6-AC84-6B412F56BC74}" destId="{AE2CB4C4-B808-4DDC-A33B-9364A86B20D6}" srcOrd="1" destOrd="0" presId="urn:microsoft.com/office/officeart/2005/8/layout/orgChart1"/>
    <dgm:cxn modelId="{C5C09BA4-9A70-492A-99EB-0F0C4268D2CB}" type="presParOf" srcId="{83B95963-3B4C-474E-91FB-65C5DA02FA02}" destId="{47A5E830-1FA6-4B41-9A20-CD030C40B204}" srcOrd="1" destOrd="0" presId="urn:microsoft.com/office/officeart/2005/8/layout/orgChart1"/>
    <dgm:cxn modelId="{469F9389-6C82-45A6-BC43-C94E0EDD3D4E}" type="presParOf" srcId="{83B95963-3B4C-474E-91FB-65C5DA02FA02}" destId="{4F2EA70A-CC94-4554-BF34-D9ED148F0869}" srcOrd="2" destOrd="0" presId="urn:microsoft.com/office/officeart/2005/8/layout/orgChart1"/>
    <dgm:cxn modelId="{2AD76F1B-3DE7-4FD0-80D1-FB1B0E298082}" type="presParOf" srcId="{40343CF6-C9E9-4D3F-8862-76C600D37A32}" destId="{EEF2E0CA-8E84-4FC3-9C82-B83FFB60D34D}" srcOrd="2" destOrd="0" presId="urn:microsoft.com/office/officeart/2005/8/layout/orgChart1"/>
    <dgm:cxn modelId="{5C3E160D-E8CA-419D-BE66-7F710C9008FC}" type="presParOf" srcId="{3BC26583-5952-4C36-AD77-0D39A40BC9A7}" destId="{397DB9FB-1558-44F6-9E6F-FE2478542144}" srcOrd="2" destOrd="0" presId="urn:microsoft.com/office/officeart/2005/8/layout/orgChart1"/>
    <dgm:cxn modelId="{D7AEC2E4-8C77-4531-8950-CACD075EF478}" type="presParOf" srcId="{3BC26583-5952-4C36-AD77-0D39A40BC9A7}" destId="{83CAE06B-51B7-44FD-A8C7-2A0A676D93A2}" srcOrd="3" destOrd="0" presId="urn:microsoft.com/office/officeart/2005/8/layout/orgChart1"/>
    <dgm:cxn modelId="{8FCE6FCB-0532-4A64-8AE5-259EAC7ADD4D}" type="presParOf" srcId="{83CAE06B-51B7-44FD-A8C7-2A0A676D93A2}" destId="{4263816D-199E-4649-8E41-0BFF6C75BA14}" srcOrd="0" destOrd="0" presId="urn:microsoft.com/office/officeart/2005/8/layout/orgChart1"/>
    <dgm:cxn modelId="{C504EA67-A7B9-4879-B580-2472C04E47A2}" type="presParOf" srcId="{4263816D-199E-4649-8E41-0BFF6C75BA14}" destId="{2A14C33C-D377-4285-B795-F4CB5B892C33}" srcOrd="0" destOrd="0" presId="urn:microsoft.com/office/officeart/2005/8/layout/orgChart1"/>
    <dgm:cxn modelId="{BFD37DD3-E371-4215-84C9-33C181FF7821}" type="presParOf" srcId="{4263816D-199E-4649-8E41-0BFF6C75BA14}" destId="{F4D6D7FE-1E36-4871-BD9D-A5A78B5D82A3}" srcOrd="1" destOrd="0" presId="urn:microsoft.com/office/officeart/2005/8/layout/orgChart1"/>
    <dgm:cxn modelId="{18DB2A0C-89DE-4E2C-92C1-2D117173BF37}" type="presParOf" srcId="{83CAE06B-51B7-44FD-A8C7-2A0A676D93A2}" destId="{6B35C283-05B6-4354-9C82-A5693ED42434}" srcOrd="1" destOrd="0" presId="urn:microsoft.com/office/officeart/2005/8/layout/orgChart1"/>
    <dgm:cxn modelId="{E55145D2-4DE9-4683-8219-056AD80F6405}" type="presParOf" srcId="{6B35C283-05B6-4354-9C82-A5693ED42434}" destId="{72A2772F-14DB-4E8C-9F1A-170E6AE0CCD4}" srcOrd="0" destOrd="0" presId="urn:microsoft.com/office/officeart/2005/8/layout/orgChart1"/>
    <dgm:cxn modelId="{FB6B849C-C871-4D42-B3E5-98C723AAF2D3}" type="presParOf" srcId="{6B35C283-05B6-4354-9C82-A5693ED42434}" destId="{81C58A92-4E1C-4B96-A0E8-45944C918C0A}" srcOrd="1" destOrd="0" presId="urn:microsoft.com/office/officeart/2005/8/layout/orgChart1"/>
    <dgm:cxn modelId="{4B0A6FE5-468F-4CC3-AEA6-1E3266672756}" type="presParOf" srcId="{81C58A92-4E1C-4B96-A0E8-45944C918C0A}" destId="{07595C38-0854-4CAD-9C2C-7FCE62450B3B}" srcOrd="0" destOrd="0" presId="urn:microsoft.com/office/officeart/2005/8/layout/orgChart1"/>
    <dgm:cxn modelId="{51DC5A03-1B22-4786-AE8D-761F514DAF7E}" type="presParOf" srcId="{07595C38-0854-4CAD-9C2C-7FCE62450B3B}" destId="{2AC78AC5-588B-4068-9034-E6CD995E0EE4}" srcOrd="0" destOrd="0" presId="urn:microsoft.com/office/officeart/2005/8/layout/orgChart1"/>
    <dgm:cxn modelId="{37D2F809-582E-4192-BA3C-0426F5D89598}" type="presParOf" srcId="{07595C38-0854-4CAD-9C2C-7FCE62450B3B}" destId="{40120E41-3005-40E8-905B-858D0C13FCE5}" srcOrd="1" destOrd="0" presId="urn:microsoft.com/office/officeart/2005/8/layout/orgChart1"/>
    <dgm:cxn modelId="{96FDE248-E9B4-45BD-BFC1-EA226D813BFE}" type="presParOf" srcId="{81C58A92-4E1C-4B96-A0E8-45944C918C0A}" destId="{CF66D000-A6DA-45F0-A1D1-9F4F4371D0DE}" srcOrd="1" destOrd="0" presId="urn:microsoft.com/office/officeart/2005/8/layout/orgChart1"/>
    <dgm:cxn modelId="{50F95873-4602-4831-B2ED-20A9A78E4BA7}" type="presParOf" srcId="{CF66D000-A6DA-45F0-A1D1-9F4F4371D0DE}" destId="{4988754F-3F8C-4CCB-A06B-5F47027FCE9F}" srcOrd="0" destOrd="0" presId="urn:microsoft.com/office/officeart/2005/8/layout/orgChart1"/>
    <dgm:cxn modelId="{EFE1B9D5-1E9F-45C6-9651-A3471857629C}" type="presParOf" srcId="{CF66D000-A6DA-45F0-A1D1-9F4F4371D0DE}" destId="{4CE2A446-31F0-482E-BF19-8E5A1A664098}" srcOrd="1" destOrd="0" presId="urn:microsoft.com/office/officeart/2005/8/layout/orgChart1"/>
    <dgm:cxn modelId="{52AE9845-34AA-4B40-B1EF-B721740B9CEF}" type="presParOf" srcId="{4CE2A446-31F0-482E-BF19-8E5A1A664098}" destId="{43630E3B-8DE8-4AA0-9C78-4760819610BD}" srcOrd="0" destOrd="0" presId="urn:microsoft.com/office/officeart/2005/8/layout/orgChart1"/>
    <dgm:cxn modelId="{E8720E3B-5BE2-470F-97A7-E73D6F460B2C}" type="presParOf" srcId="{43630E3B-8DE8-4AA0-9C78-4760819610BD}" destId="{08520AD7-0C0C-4673-9C89-75CA0A2C19A6}" srcOrd="0" destOrd="0" presId="urn:microsoft.com/office/officeart/2005/8/layout/orgChart1"/>
    <dgm:cxn modelId="{BB1D2982-5B33-4184-8A11-888F882E9A21}" type="presParOf" srcId="{43630E3B-8DE8-4AA0-9C78-4760819610BD}" destId="{7C553350-7155-4B94-B2F9-EC2DDDF136BF}" srcOrd="1" destOrd="0" presId="urn:microsoft.com/office/officeart/2005/8/layout/orgChart1"/>
    <dgm:cxn modelId="{A790CFFB-37C5-42AA-946B-9D1A789EA40F}" type="presParOf" srcId="{4CE2A446-31F0-482E-BF19-8E5A1A664098}" destId="{1325D4B5-2D81-4354-846F-745376E4EA5F}" srcOrd="1" destOrd="0" presId="urn:microsoft.com/office/officeart/2005/8/layout/orgChart1"/>
    <dgm:cxn modelId="{8290C90D-23BB-43CC-99F0-96BE2CD6770A}" type="presParOf" srcId="{4CE2A446-31F0-482E-BF19-8E5A1A664098}" destId="{DECE4B55-F0A9-493E-AFC9-9FA792718A28}" srcOrd="2" destOrd="0" presId="urn:microsoft.com/office/officeart/2005/8/layout/orgChart1"/>
    <dgm:cxn modelId="{3492BEDD-9789-42F2-8D13-4B9C4BD18057}" type="presParOf" srcId="{CF66D000-A6DA-45F0-A1D1-9F4F4371D0DE}" destId="{1BC8F4DE-E407-4476-82F9-3FA906330EA9}" srcOrd="2" destOrd="0" presId="urn:microsoft.com/office/officeart/2005/8/layout/orgChart1"/>
    <dgm:cxn modelId="{4A8FA8F4-2884-4B5C-B798-F0129412BFD9}" type="presParOf" srcId="{CF66D000-A6DA-45F0-A1D1-9F4F4371D0DE}" destId="{40CB1C57-94FB-4E64-8738-85C455921247}" srcOrd="3" destOrd="0" presId="urn:microsoft.com/office/officeart/2005/8/layout/orgChart1"/>
    <dgm:cxn modelId="{694643E3-EF46-47FF-9CD5-A04894FA8BB7}" type="presParOf" srcId="{40CB1C57-94FB-4E64-8738-85C455921247}" destId="{328197F2-35F3-462A-84B8-469A38710481}" srcOrd="0" destOrd="0" presId="urn:microsoft.com/office/officeart/2005/8/layout/orgChart1"/>
    <dgm:cxn modelId="{6F1FC219-2D6E-4D28-B0A9-6F612BF3499A}" type="presParOf" srcId="{328197F2-35F3-462A-84B8-469A38710481}" destId="{6A85C5CF-08ED-4194-A213-E05EEE586877}" srcOrd="0" destOrd="0" presId="urn:microsoft.com/office/officeart/2005/8/layout/orgChart1"/>
    <dgm:cxn modelId="{193AFDAF-91AA-43E8-BCFA-BB31211E7AD6}" type="presParOf" srcId="{328197F2-35F3-462A-84B8-469A38710481}" destId="{53A6395C-AE80-4D9F-9E08-A37BDA6F0684}" srcOrd="1" destOrd="0" presId="urn:microsoft.com/office/officeart/2005/8/layout/orgChart1"/>
    <dgm:cxn modelId="{9BB94E08-CE2B-4933-BAD2-2EB85D9E897A}" type="presParOf" srcId="{40CB1C57-94FB-4E64-8738-85C455921247}" destId="{953B6AB4-DA76-4B82-A270-B87B6A765D60}" srcOrd="1" destOrd="0" presId="urn:microsoft.com/office/officeart/2005/8/layout/orgChart1"/>
    <dgm:cxn modelId="{0759FFD6-241B-4C96-A4A0-CCE37974030D}" type="presParOf" srcId="{40CB1C57-94FB-4E64-8738-85C455921247}" destId="{9E086D60-D5AD-4DFD-B20A-7F4BA30A391B}" srcOrd="2" destOrd="0" presId="urn:microsoft.com/office/officeart/2005/8/layout/orgChart1"/>
    <dgm:cxn modelId="{5EEC2664-D704-4C7D-A087-BF1146BFA249}" type="presParOf" srcId="{CF66D000-A6DA-45F0-A1D1-9F4F4371D0DE}" destId="{47C0027E-2389-4E05-9762-B7BD30D3F6E6}" srcOrd="4" destOrd="0" presId="urn:microsoft.com/office/officeart/2005/8/layout/orgChart1"/>
    <dgm:cxn modelId="{8A36573A-AC9E-4EED-987B-61410F20F5CF}" type="presParOf" srcId="{CF66D000-A6DA-45F0-A1D1-9F4F4371D0DE}" destId="{3EFDFC36-C76F-40A4-B39D-49201B317943}" srcOrd="5" destOrd="0" presId="urn:microsoft.com/office/officeart/2005/8/layout/orgChart1"/>
    <dgm:cxn modelId="{2FD0A580-36F8-4BDE-A40D-96EB6B4B645B}" type="presParOf" srcId="{3EFDFC36-C76F-40A4-B39D-49201B317943}" destId="{8FFD3510-2F19-464D-B431-28EE5A79D682}" srcOrd="0" destOrd="0" presId="urn:microsoft.com/office/officeart/2005/8/layout/orgChart1"/>
    <dgm:cxn modelId="{DCA7B44E-5F13-4AB1-AF3B-3A737D730F0D}" type="presParOf" srcId="{8FFD3510-2F19-464D-B431-28EE5A79D682}" destId="{748E6B3D-859B-4DCD-96EB-B1D0D7BF436A}" srcOrd="0" destOrd="0" presId="urn:microsoft.com/office/officeart/2005/8/layout/orgChart1"/>
    <dgm:cxn modelId="{C67F776E-0402-4563-8AD1-477459008A20}" type="presParOf" srcId="{8FFD3510-2F19-464D-B431-28EE5A79D682}" destId="{231CDDF2-2C6E-40F5-9071-F3BA6BF0C721}" srcOrd="1" destOrd="0" presId="urn:microsoft.com/office/officeart/2005/8/layout/orgChart1"/>
    <dgm:cxn modelId="{0527A521-F634-4D36-A5DB-CB2831C52CBB}" type="presParOf" srcId="{3EFDFC36-C76F-40A4-B39D-49201B317943}" destId="{AF54E5DA-F559-42CB-B7BF-E8DA0CC3A526}" srcOrd="1" destOrd="0" presId="urn:microsoft.com/office/officeart/2005/8/layout/orgChart1"/>
    <dgm:cxn modelId="{C0227723-F076-49C6-A58C-FCD78EE7E41F}" type="presParOf" srcId="{3EFDFC36-C76F-40A4-B39D-49201B317943}" destId="{C614C7FC-E62F-4491-89DA-B509BF51FA02}" srcOrd="2" destOrd="0" presId="urn:microsoft.com/office/officeart/2005/8/layout/orgChart1"/>
    <dgm:cxn modelId="{73B59807-69F8-4536-942C-B6548752A9D3}" type="presParOf" srcId="{81C58A92-4E1C-4B96-A0E8-45944C918C0A}" destId="{2955E98A-BC8C-432D-A69F-49C5B64F603C}" srcOrd="2" destOrd="0" presId="urn:microsoft.com/office/officeart/2005/8/layout/orgChart1"/>
    <dgm:cxn modelId="{8F1F1D81-A3E3-4FAE-A13D-106CEFBEB574}" type="presParOf" srcId="{6B35C283-05B6-4354-9C82-A5693ED42434}" destId="{51D78A2C-0BB7-4B34-8F12-CBBC7B66FE68}" srcOrd="2" destOrd="0" presId="urn:microsoft.com/office/officeart/2005/8/layout/orgChart1"/>
    <dgm:cxn modelId="{51F4C4A2-525D-4C13-8FF2-12462B8CF138}" type="presParOf" srcId="{6B35C283-05B6-4354-9C82-A5693ED42434}" destId="{F204F27E-A82A-4EBB-99EF-E8DC80466B37}" srcOrd="3" destOrd="0" presId="urn:microsoft.com/office/officeart/2005/8/layout/orgChart1"/>
    <dgm:cxn modelId="{CC0960EF-C95F-45F0-BBB7-26B2AE5B9F01}" type="presParOf" srcId="{F204F27E-A82A-4EBB-99EF-E8DC80466B37}" destId="{0E12DD01-8F22-4264-A59B-49E6F6F8F132}" srcOrd="0" destOrd="0" presId="urn:microsoft.com/office/officeart/2005/8/layout/orgChart1"/>
    <dgm:cxn modelId="{946D08B2-AAC2-4B61-9327-9096DC2B8063}" type="presParOf" srcId="{0E12DD01-8F22-4264-A59B-49E6F6F8F132}" destId="{7576DF61-FEE1-4EE5-BB4F-0004F2A33940}" srcOrd="0" destOrd="0" presId="urn:microsoft.com/office/officeart/2005/8/layout/orgChart1"/>
    <dgm:cxn modelId="{8B74C17A-5C02-418A-AF6A-38D8978366C2}" type="presParOf" srcId="{0E12DD01-8F22-4264-A59B-49E6F6F8F132}" destId="{6AADD24E-B294-49D3-ACBB-69C5C87CB97C}" srcOrd="1" destOrd="0" presId="urn:microsoft.com/office/officeart/2005/8/layout/orgChart1"/>
    <dgm:cxn modelId="{DAF1FA7D-DE37-45C0-86FC-3D840E9EBCF6}" type="presParOf" srcId="{F204F27E-A82A-4EBB-99EF-E8DC80466B37}" destId="{B289BC5D-3FA4-4F94-9210-649AA251C8D1}" srcOrd="1" destOrd="0" presId="urn:microsoft.com/office/officeart/2005/8/layout/orgChart1"/>
    <dgm:cxn modelId="{C829CC77-4E9A-47E9-B126-FDF90698BE25}" type="presParOf" srcId="{B289BC5D-3FA4-4F94-9210-649AA251C8D1}" destId="{778E6117-FF6E-452F-94CA-F1E314E424DD}" srcOrd="0" destOrd="0" presId="urn:microsoft.com/office/officeart/2005/8/layout/orgChart1"/>
    <dgm:cxn modelId="{3DA91F5F-5EF1-4C51-86D4-B0C81EFCBD3D}" type="presParOf" srcId="{B289BC5D-3FA4-4F94-9210-649AA251C8D1}" destId="{BC70727E-4ACD-4BEC-8EF7-70753A45654D}" srcOrd="1" destOrd="0" presId="urn:microsoft.com/office/officeart/2005/8/layout/orgChart1"/>
    <dgm:cxn modelId="{2867D4BA-99BC-4A8B-83E0-EAF65A8F01CA}" type="presParOf" srcId="{BC70727E-4ACD-4BEC-8EF7-70753A45654D}" destId="{9C298936-2739-41DC-88F1-A6B85A890E25}" srcOrd="0" destOrd="0" presId="urn:microsoft.com/office/officeart/2005/8/layout/orgChart1"/>
    <dgm:cxn modelId="{DF43FCD6-5F35-4117-900B-1E219ACDF4AC}" type="presParOf" srcId="{9C298936-2739-41DC-88F1-A6B85A890E25}" destId="{407E7C75-713C-426E-96F9-B3273C945EEB}" srcOrd="0" destOrd="0" presId="urn:microsoft.com/office/officeart/2005/8/layout/orgChart1"/>
    <dgm:cxn modelId="{7D704CF6-E347-4ADC-8F7D-ABB6B5544273}" type="presParOf" srcId="{9C298936-2739-41DC-88F1-A6B85A890E25}" destId="{65803373-AA7C-4D25-B66D-F8BC18CD3414}" srcOrd="1" destOrd="0" presId="urn:microsoft.com/office/officeart/2005/8/layout/orgChart1"/>
    <dgm:cxn modelId="{BED43FEF-0B1F-4350-AF2C-8820EE9D441F}" type="presParOf" srcId="{BC70727E-4ACD-4BEC-8EF7-70753A45654D}" destId="{6341348A-B957-40F8-A6DF-5D068D472C9F}" srcOrd="1" destOrd="0" presId="urn:microsoft.com/office/officeart/2005/8/layout/orgChart1"/>
    <dgm:cxn modelId="{70F72B89-60F8-40AD-BCE7-71CC65B770A2}" type="presParOf" srcId="{BC70727E-4ACD-4BEC-8EF7-70753A45654D}" destId="{D21A90E9-D795-44BF-922A-638834769521}" srcOrd="2" destOrd="0" presId="urn:microsoft.com/office/officeart/2005/8/layout/orgChart1"/>
    <dgm:cxn modelId="{D9D9A100-EB3B-43CE-A90D-79348C1A71C4}" type="presParOf" srcId="{B289BC5D-3FA4-4F94-9210-649AA251C8D1}" destId="{6CD93D37-CD5A-4EBD-AE09-0AF2E7388FC2}" srcOrd="2" destOrd="0" presId="urn:microsoft.com/office/officeart/2005/8/layout/orgChart1"/>
    <dgm:cxn modelId="{F75D1446-266C-45BC-B5D6-A00BF7D90CBE}" type="presParOf" srcId="{B289BC5D-3FA4-4F94-9210-649AA251C8D1}" destId="{55689477-418B-43E6-91DA-B02686846F11}" srcOrd="3" destOrd="0" presId="urn:microsoft.com/office/officeart/2005/8/layout/orgChart1"/>
    <dgm:cxn modelId="{5BB669BC-34C7-49D9-A339-BF83FB4D27D6}" type="presParOf" srcId="{55689477-418B-43E6-91DA-B02686846F11}" destId="{800A5E05-4F6A-4FBC-B460-5659407BD3D2}" srcOrd="0" destOrd="0" presId="urn:microsoft.com/office/officeart/2005/8/layout/orgChart1"/>
    <dgm:cxn modelId="{1A7F7D8C-74EC-4082-8E7F-34984CA6A60C}" type="presParOf" srcId="{800A5E05-4F6A-4FBC-B460-5659407BD3D2}" destId="{00252431-8BAB-47DC-BF32-2BBA6EDB35FC}" srcOrd="0" destOrd="0" presId="urn:microsoft.com/office/officeart/2005/8/layout/orgChart1"/>
    <dgm:cxn modelId="{EE32AC29-7DFB-4957-8000-FCAEA15AC134}" type="presParOf" srcId="{800A5E05-4F6A-4FBC-B460-5659407BD3D2}" destId="{FD807DB6-0EE9-44E5-AF85-B32AAE465F49}" srcOrd="1" destOrd="0" presId="urn:microsoft.com/office/officeart/2005/8/layout/orgChart1"/>
    <dgm:cxn modelId="{15DC8C90-532E-4C3E-9307-C750BCAEA4D8}" type="presParOf" srcId="{55689477-418B-43E6-91DA-B02686846F11}" destId="{AAD42D2E-37D4-46D3-9732-0767118918BB}" srcOrd="1" destOrd="0" presId="urn:microsoft.com/office/officeart/2005/8/layout/orgChart1"/>
    <dgm:cxn modelId="{A69A2F64-7B8C-474A-ACD6-7BB236309ACD}" type="presParOf" srcId="{55689477-418B-43E6-91DA-B02686846F11}" destId="{4C831157-9D7C-42BE-8AE8-A86DD4402ACA}" srcOrd="2" destOrd="0" presId="urn:microsoft.com/office/officeart/2005/8/layout/orgChart1"/>
    <dgm:cxn modelId="{67A78A91-1284-4DC2-A960-34C8ECF223BE}" type="presParOf" srcId="{B289BC5D-3FA4-4F94-9210-649AA251C8D1}" destId="{3809D143-EEF2-403D-ADE2-9E5E2901397F}" srcOrd="4" destOrd="0" presId="urn:microsoft.com/office/officeart/2005/8/layout/orgChart1"/>
    <dgm:cxn modelId="{D914A010-1EB0-4D91-B644-D0A9BAE2065C}" type="presParOf" srcId="{B289BC5D-3FA4-4F94-9210-649AA251C8D1}" destId="{D5FCAC68-D4A2-458F-AD0B-9A0E9B697E1D}" srcOrd="5" destOrd="0" presId="urn:microsoft.com/office/officeart/2005/8/layout/orgChart1"/>
    <dgm:cxn modelId="{FCDB365B-2611-4253-A454-58F621E34574}" type="presParOf" srcId="{D5FCAC68-D4A2-458F-AD0B-9A0E9B697E1D}" destId="{A4305CE3-33C9-4941-9183-6409E9D8F1F8}" srcOrd="0" destOrd="0" presId="urn:microsoft.com/office/officeart/2005/8/layout/orgChart1"/>
    <dgm:cxn modelId="{DB2109C4-B58A-4BAE-96CE-53129D901406}" type="presParOf" srcId="{A4305CE3-33C9-4941-9183-6409E9D8F1F8}" destId="{41C6A97D-0330-42C9-BE7C-B6A0A77E6308}" srcOrd="0" destOrd="0" presId="urn:microsoft.com/office/officeart/2005/8/layout/orgChart1"/>
    <dgm:cxn modelId="{8038F0C2-7911-4EAD-9306-8CD599DCEF59}" type="presParOf" srcId="{A4305CE3-33C9-4941-9183-6409E9D8F1F8}" destId="{449051BD-0AE9-441F-8296-02F645ED08AC}" srcOrd="1" destOrd="0" presId="urn:microsoft.com/office/officeart/2005/8/layout/orgChart1"/>
    <dgm:cxn modelId="{B027772C-BF22-4189-BFE5-6041B8671541}" type="presParOf" srcId="{D5FCAC68-D4A2-458F-AD0B-9A0E9B697E1D}" destId="{666651AD-18A2-40DD-AB04-E3E1A482F22F}" srcOrd="1" destOrd="0" presId="urn:microsoft.com/office/officeart/2005/8/layout/orgChart1"/>
    <dgm:cxn modelId="{0E385DF6-B5DB-4A80-8E70-892821CB6596}" type="presParOf" srcId="{D5FCAC68-D4A2-458F-AD0B-9A0E9B697E1D}" destId="{614B1E61-EA5E-4EFF-9558-232A21F6C1D8}" srcOrd="2" destOrd="0" presId="urn:microsoft.com/office/officeart/2005/8/layout/orgChart1"/>
    <dgm:cxn modelId="{2A7A7D60-A3FD-4221-BF44-AF22F53DD0D9}" type="presParOf" srcId="{F204F27E-A82A-4EBB-99EF-E8DC80466B37}" destId="{BBF5ACD0-2AC0-4620-9B5F-D05977E786A3}" srcOrd="2" destOrd="0" presId="urn:microsoft.com/office/officeart/2005/8/layout/orgChart1"/>
    <dgm:cxn modelId="{054E3172-3DAB-4980-8DA0-50A2ABFE8B35}" type="presParOf" srcId="{83CAE06B-51B7-44FD-A8C7-2A0A676D93A2}" destId="{3BD67331-A7F4-490F-95A1-619973023070}" srcOrd="2" destOrd="0" presId="urn:microsoft.com/office/officeart/2005/8/layout/orgChart1"/>
    <dgm:cxn modelId="{365AB76A-71BF-4BD5-9AAD-E0F62B847ED5}" type="presParOf" srcId="{3BC26583-5952-4C36-AD77-0D39A40BC9A7}" destId="{7BF95650-7976-4108-880D-A3E3A1C1C148}" srcOrd="4" destOrd="0" presId="urn:microsoft.com/office/officeart/2005/8/layout/orgChart1"/>
    <dgm:cxn modelId="{34152532-3FED-4291-869D-EB9E4EEC7E38}" type="presParOf" srcId="{3BC26583-5952-4C36-AD77-0D39A40BC9A7}" destId="{2345C98D-F702-4C1F-904B-8EA501FC88F7}" srcOrd="5" destOrd="0" presId="urn:microsoft.com/office/officeart/2005/8/layout/orgChart1"/>
    <dgm:cxn modelId="{85B22B4B-2733-4247-B14E-911C90EA80C1}" type="presParOf" srcId="{2345C98D-F702-4C1F-904B-8EA501FC88F7}" destId="{EC00185F-BA4F-4C16-BBF0-8DC3CBBB9A3A}" srcOrd="0" destOrd="0" presId="urn:microsoft.com/office/officeart/2005/8/layout/orgChart1"/>
    <dgm:cxn modelId="{4A2E0DE4-CDB4-4A8E-A8B8-7AA6D76A9940}" type="presParOf" srcId="{EC00185F-BA4F-4C16-BBF0-8DC3CBBB9A3A}" destId="{31A28A5C-7DBB-4D1C-AF38-6DFC5C85909E}" srcOrd="0" destOrd="0" presId="urn:microsoft.com/office/officeart/2005/8/layout/orgChart1"/>
    <dgm:cxn modelId="{F2144E29-E48C-4D56-9DBD-127AC5E4BE75}" type="presParOf" srcId="{EC00185F-BA4F-4C16-BBF0-8DC3CBBB9A3A}" destId="{90EDBBC5-D714-42C8-842C-D63A25B71C16}" srcOrd="1" destOrd="0" presId="urn:microsoft.com/office/officeart/2005/8/layout/orgChart1"/>
    <dgm:cxn modelId="{B9FDA383-B8BC-482F-BA50-B374265C5D8F}" type="presParOf" srcId="{2345C98D-F702-4C1F-904B-8EA501FC88F7}" destId="{766FEA6C-7219-43BE-9AFC-B7458B4CEAE0}" srcOrd="1" destOrd="0" presId="urn:microsoft.com/office/officeart/2005/8/layout/orgChart1"/>
    <dgm:cxn modelId="{9F94DD9F-960E-452B-A76E-6F7680DEB47D}" type="presParOf" srcId="{766FEA6C-7219-43BE-9AFC-B7458B4CEAE0}" destId="{7532C1A2-1526-4CD2-BF2E-B421DB29709F}" srcOrd="0" destOrd="0" presId="urn:microsoft.com/office/officeart/2005/8/layout/orgChart1"/>
    <dgm:cxn modelId="{B80A9A58-B421-40F4-9D4D-D16C0F39F1D7}" type="presParOf" srcId="{766FEA6C-7219-43BE-9AFC-B7458B4CEAE0}" destId="{A1EA892B-F481-4C52-BCB9-31D7CFBACDDB}" srcOrd="1" destOrd="0" presId="urn:microsoft.com/office/officeart/2005/8/layout/orgChart1"/>
    <dgm:cxn modelId="{F34FDB86-B685-4CD0-ADF9-536E71AD5147}" type="presParOf" srcId="{A1EA892B-F481-4C52-BCB9-31D7CFBACDDB}" destId="{4A94126B-516E-4671-8DA6-30DB48079B10}" srcOrd="0" destOrd="0" presId="urn:microsoft.com/office/officeart/2005/8/layout/orgChart1"/>
    <dgm:cxn modelId="{BDFF6DCF-9BEB-4F01-AFBF-8FC5E82D1ADE}" type="presParOf" srcId="{4A94126B-516E-4671-8DA6-30DB48079B10}" destId="{57D941A9-D1A2-4397-B4AD-37FE04E17106}" srcOrd="0" destOrd="0" presId="urn:microsoft.com/office/officeart/2005/8/layout/orgChart1"/>
    <dgm:cxn modelId="{323A70AE-9368-4A94-9682-EC9D4805F1B1}" type="presParOf" srcId="{4A94126B-516E-4671-8DA6-30DB48079B10}" destId="{3B9CFECA-F956-4FF0-B432-88D62CEDE408}" srcOrd="1" destOrd="0" presId="urn:microsoft.com/office/officeart/2005/8/layout/orgChart1"/>
    <dgm:cxn modelId="{97F5CD39-352B-4096-817C-C724265F1E98}" type="presParOf" srcId="{A1EA892B-F481-4C52-BCB9-31D7CFBACDDB}" destId="{BA362239-F2C1-42B5-9F5B-DE553416A7ED}" srcOrd="1" destOrd="0" presId="urn:microsoft.com/office/officeart/2005/8/layout/orgChart1"/>
    <dgm:cxn modelId="{9D77183D-92A8-4482-A97E-7F37F49A1685}" type="presParOf" srcId="{BA362239-F2C1-42B5-9F5B-DE553416A7ED}" destId="{3F5A203D-324B-41D9-9FF3-34C036D3228A}" srcOrd="0" destOrd="0" presId="urn:microsoft.com/office/officeart/2005/8/layout/orgChart1"/>
    <dgm:cxn modelId="{6E41973F-89B5-4F45-8A72-4C13C2826A17}" type="presParOf" srcId="{BA362239-F2C1-42B5-9F5B-DE553416A7ED}" destId="{BFE059B4-5396-488D-AA14-DAAA6EFEFE22}" srcOrd="1" destOrd="0" presId="urn:microsoft.com/office/officeart/2005/8/layout/orgChart1"/>
    <dgm:cxn modelId="{F2D354F1-9E9A-4C23-B656-B62EE409399B}" type="presParOf" srcId="{BFE059B4-5396-488D-AA14-DAAA6EFEFE22}" destId="{E18B5A9D-0570-4FA4-B8B0-71BF61402878}" srcOrd="0" destOrd="0" presId="urn:microsoft.com/office/officeart/2005/8/layout/orgChart1"/>
    <dgm:cxn modelId="{554ABA95-1F3E-4EC5-A35C-BD9EEDCEFD2A}" type="presParOf" srcId="{E18B5A9D-0570-4FA4-B8B0-71BF61402878}" destId="{0BA9C8C6-F57E-437B-959B-52E62D5547FE}" srcOrd="0" destOrd="0" presId="urn:microsoft.com/office/officeart/2005/8/layout/orgChart1"/>
    <dgm:cxn modelId="{2DD5B8E9-A764-48C3-A216-62D6F0B4471E}" type="presParOf" srcId="{E18B5A9D-0570-4FA4-B8B0-71BF61402878}" destId="{3DBBCA6D-EF91-4302-B593-3CC919415E6B}" srcOrd="1" destOrd="0" presId="urn:microsoft.com/office/officeart/2005/8/layout/orgChart1"/>
    <dgm:cxn modelId="{88C4E3A8-3E31-4D52-A62A-C30DA018F3A7}" type="presParOf" srcId="{BFE059B4-5396-488D-AA14-DAAA6EFEFE22}" destId="{A1A8D9D3-17F2-44E7-8CFA-86EFF8CE8F9C}" srcOrd="1" destOrd="0" presId="urn:microsoft.com/office/officeart/2005/8/layout/orgChart1"/>
    <dgm:cxn modelId="{A5AF8043-6093-4884-AE07-5867E301DF2C}" type="presParOf" srcId="{BFE059B4-5396-488D-AA14-DAAA6EFEFE22}" destId="{9CAE0E47-0242-4F01-8360-A930570D7913}" srcOrd="2" destOrd="0" presId="urn:microsoft.com/office/officeart/2005/8/layout/orgChart1"/>
    <dgm:cxn modelId="{98FE9832-CF1C-481F-B79B-BB7C30FB5EB3}" type="presParOf" srcId="{A1EA892B-F481-4C52-BCB9-31D7CFBACDDB}" destId="{665A0B62-2B09-4AA7-AA85-F944B67CEB1C}" srcOrd="2" destOrd="0" presId="urn:microsoft.com/office/officeart/2005/8/layout/orgChart1"/>
    <dgm:cxn modelId="{898C3B80-F869-45D4-B4FB-63EF6E371C10}" type="presParOf" srcId="{2345C98D-F702-4C1F-904B-8EA501FC88F7}" destId="{C6C18628-95F3-4F40-AB37-0373481A67CC}" srcOrd="2" destOrd="0" presId="urn:microsoft.com/office/officeart/2005/8/layout/orgChart1"/>
    <dgm:cxn modelId="{1C3C79B3-70EC-4B1C-9CCB-E8B6E6307C92}" type="presParOf" srcId="{3BC26583-5952-4C36-AD77-0D39A40BC9A7}" destId="{F6324F6A-7E7C-41B9-8058-1C5106521CF6}" srcOrd="6" destOrd="0" presId="urn:microsoft.com/office/officeart/2005/8/layout/orgChart1"/>
    <dgm:cxn modelId="{BD72B7FF-0A97-4DB2-87C7-5CA3F3BFB374}" type="presParOf" srcId="{3BC26583-5952-4C36-AD77-0D39A40BC9A7}" destId="{ACF3D867-6C44-4386-8012-9D3FC3FAB191}" srcOrd="7" destOrd="0" presId="urn:microsoft.com/office/officeart/2005/8/layout/orgChart1"/>
    <dgm:cxn modelId="{7F358DD2-0555-45DF-9300-3D740B8E806A}" type="presParOf" srcId="{ACF3D867-6C44-4386-8012-9D3FC3FAB191}" destId="{54FF7DBA-2C8B-4CC5-B044-7985C3AFCD18}" srcOrd="0" destOrd="0" presId="urn:microsoft.com/office/officeart/2005/8/layout/orgChart1"/>
    <dgm:cxn modelId="{9BBA47F9-6399-4C8D-9CDE-C9208CB0DF74}" type="presParOf" srcId="{54FF7DBA-2C8B-4CC5-B044-7985C3AFCD18}" destId="{74EE6693-8EBF-4BBA-8257-D1F9E2EF4E6B}" srcOrd="0" destOrd="0" presId="urn:microsoft.com/office/officeart/2005/8/layout/orgChart1"/>
    <dgm:cxn modelId="{345A1AF9-1238-412F-A5D1-B985497B7C5A}" type="presParOf" srcId="{54FF7DBA-2C8B-4CC5-B044-7985C3AFCD18}" destId="{C15C4C0C-D633-45C9-A82A-5F4C4C1E555E}" srcOrd="1" destOrd="0" presId="urn:microsoft.com/office/officeart/2005/8/layout/orgChart1"/>
    <dgm:cxn modelId="{0F6376BC-27F5-4F15-9A7E-AC8F99102175}" type="presParOf" srcId="{ACF3D867-6C44-4386-8012-9D3FC3FAB191}" destId="{9E650A8E-524C-446E-9B5D-E29AC0305EA8}" srcOrd="1" destOrd="0" presId="urn:microsoft.com/office/officeart/2005/8/layout/orgChart1"/>
    <dgm:cxn modelId="{81D144FD-A889-4AB5-BB7F-7154CAC5848D}" type="presParOf" srcId="{9E650A8E-524C-446E-9B5D-E29AC0305EA8}" destId="{2BC3DCEE-7BF5-4872-BFD2-3F27D9F515FF}" srcOrd="0" destOrd="0" presId="urn:microsoft.com/office/officeart/2005/8/layout/orgChart1"/>
    <dgm:cxn modelId="{FA35E890-BBED-48BB-A31D-1AD40C9ECC36}" type="presParOf" srcId="{9E650A8E-524C-446E-9B5D-E29AC0305EA8}" destId="{CEBD084F-3C08-4E3A-83FE-62AE6C6D49D2}" srcOrd="1" destOrd="0" presId="urn:microsoft.com/office/officeart/2005/8/layout/orgChart1"/>
    <dgm:cxn modelId="{6976C2C7-7C58-4964-8121-F66D570D5D76}" type="presParOf" srcId="{CEBD084F-3C08-4E3A-83FE-62AE6C6D49D2}" destId="{0DF8636E-B62E-4908-930C-6CBDB5C25165}" srcOrd="0" destOrd="0" presId="urn:microsoft.com/office/officeart/2005/8/layout/orgChart1"/>
    <dgm:cxn modelId="{94CAE46B-20F0-4C5E-B571-82354F16ED68}" type="presParOf" srcId="{0DF8636E-B62E-4908-930C-6CBDB5C25165}" destId="{D23293ED-CABF-4818-A5B9-C5DECF1A1E92}" srcOrd="0" destOrd="0" presId="urn:microsoft.com/office/officeart/2005/8/layout/orgChart1"/>
    <dgm:cxn modelId="{0F1F8479-8A78-40E8-8B13-64C892C0F9FC}" type="presParOf" srcId="{0DF8636E-B62E-4908-930C-6CBDB5C25165}" destId="{AA006D9E-97F8-4400-9335-9E0A764544D3}" srcOrd="1" destOrd="0" presId="urn:microsoft.com/office/officeart/2005/8/layout/orgChart1"/>
    <dgm:cxn modelId="{8D93F5A0-BD55-4A53-889F-F7F13399C3AF}" type="presParOf" srcId="{CEBD084F-3C08-4E3A-83FE-62AE6C6D49D2}" destId="{1B0CEC18-C4C4-4862-81D3-BA3293BFFB1A}" srcOrd="1" destOrd="0" presId="urn:microsoft.com/office/officeart/2005/8/layout/orgChart1"/>
    <dgm:cxn modelId="{C90B1175-3B76-421C-8141-3C82C6CCD099}" type="presParOf" srcId="{CEBD084F-3C08-4E3A-83FE-62AE6C6D49D2}" destId="{BE770148-A165-4889-9BA1-31F881AE90B8}" srcOrd="2" destOrd="0" presId="urn:microsoft.com/office/officeart/2005/8/layout/orgChart1"/>
    <dgm:cxn modelId="{07FE7C5C-313A-4A30-88E3-4CDE104D802A}" type="presParOf" srcId="{9E650A8E-524C-446E-9B5D-E29AC0305EA8}" destId="{40871A5B-F6DC-466D-AE85-929160152B76}" srcOrd="2" destOrd="0" presId="urn:microsoft.com/office/officeart/2005/8/layout/orgChart1"/>
    <dgm:cxn modelId="{147DBC95-8FD3-46A0-89F6-6087F4822F25}" type="presParOf" srcId="{9E650A8E-524C-446E-9B5D-E29AC0305EA8}" destId="{04C4DAF1-8FCC-46C2-A554-9B40061E93E6}" srcOrd="3" destOrd="0" presId="urn:microsoft.com/office/officeart/2005/8/layout/orgChart1"/>
    <dgm:cxn modelId="{18F0E68A-991B-42EB-AB9D-40A2391072A0}" type="presParOf" srcId="{04C4DAF1-8FCC-46C2-A554-9B40061E93E6}" destId="{7846500F-A3ED-40A9-85AE-6271A11A13E2}" srcOrd="0" destOrd="0" presId="urn:microsoft.com/office/officeart/2005/8/layout/orgChart1"/>
    <dgm:cxn modelId="{196E2BC9-35C5-468E-B934-676AA414C22E}" type="presParOf" srcId="{7846500F-A3ED-40A9-85AE-6271A11A13E2}" destId="{6197F65B-5473-4877-AC21-8BD22970280B}" srcOrd="0" destOrd="0" presId="urn:microsoft.com/office/officeart/2005/8/layout/orgChart1"/>
    <dgm:cxn modelId="{4BD0D9FE-BA53-493E-884D-6C5C403C0079}" type="presParOf" srcId="{7846500F-A3ED-40A9-85AE-6271A11A13E2}" destId="{89BBE0D3-93FF-4769-8BC4-2931AB3C162D}" srcOrd="1" destOrd="0" presId="urn:microsoft.com/office/officeart/2005/8/layout/orgChart1"/>
    <dgm:cxn modelId="{7EE9D30E-052E-4FED-8834-3C88358F8DD7}" type="presParOf" srcId="{04C4DAF1-8FCC-46C2-A554-9B40061E93E6}" destId="{6F13E203-9729-43CA-A3BD-67334007493B}" srcOrd="1" destOrd="0" presId="urn:microsoft.com/office/officeart/2005/8/layout/orgChart1"/>
    <dgm:cxn modelId="{600DE34F-4E03-4F27-8652-9998A905C707}" type="presParOf" srcId="{04C4DAF1-8FCC-46C2-A554-9B40061E93E6}" destId="{AB3DB078-8B7B-404C-BF1A-61C15438C2F5}" srcOrd="2" destOrd="0" presId="urn:microsoft.com/office/officeart/2005/8/layout/orgChart1"/>
    <dgm:cxn modelId="{4EFD7AD8-57BF-4BAA-BB3D-478A3B3201A0}" type="presParOf" srcId="{ACF3D867-6C44-4386-8012-9D3FC3FAB191}" destId="{797CC4A9-FAD6-470E-9627-38CC3D44B769}" srcOrd="2" destOrd="0" presId="urn:microsoft.com/office/officeart/2005/8/layout/orgChart1"/>
    <dgm:cxn modelId="{CB3E8D4E-BDB7-4A4A-87F2-1D340A11CBB3}" type="presParOf" srcId="{5A22CAFF-901F-4E7F-95FA-A4C3DF13AF85}" destId="{21FF79C7-C8F0-4C9F-9733-8482602BEFD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6DC09B-17BD-40E9-9DF7-15048B94CEA5}">
      <dsp:nvSpPr>
        <dsp:cNvPr id="0" name=""/>
        <dsp:cNvSpPr/>
      </dsp:nvSpPr>
      <dsp:spPr>
        <a:xfrm>
          <a:off x="4114800" y="2588118"/>
          <a:ext cx="3409628" cy="2958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7938"/>
              </a:lnTo>
              <a:lnTo>
                <a:pt x="3409628" y="147938"/>
              </a:lnTo>
              <a:lnTo>
                <a:pt x="3409628" y="2958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E68D1E-5555-4310-8B61-ED253238EDBE}">
      <dsp:nvSpPr>
        <dsp:cNvPr id="0" name=""/>
        <dsp:cNvSpPr/>
      </dsp:nvSpPr>
      <dsp:spPr>
        <a:xfrm>
          <a:off x="4114800" y="2588118"/>
          <a:ext cx="1704814" cy="2958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7938"/>
              </a:lnTo>
              <a:lnTo>
                <a:pt x="1704814" y="147938"/>
              </a:lnTo>
              <a:lnTo>
                <a:pt x="1704814" y="2958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05B71C-F2F6-42A0-B099-3136B9D02F1B}">
      <dsp:nvSpPr>
        <dsp:cNvPr id="0" name=""/>
        <dsp:cNvSpPr/>
      </dsp:nvSpPr>
      <dsp:spPr>
        <a:xfrm>
          <a:off x="4069079" y="2588118"/>
          <a:ext cx="91440" cy="29587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958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24AB66-7A16-42FB-84DF-DF11A582F3BF}">
      <dsp:nvSpPr>
        <dsp:cNvPr id="0" name=""/>
        <dsp:cNvSpPr/>
      </dsp:nvSpPr>
      <dsp:spPr>
        <a:xfrm>
          <a:off x="2409985" y="2588118"/>
          <a:ext cx="1704814" cy="295876"/>
        </a:xfrm>
        <a:custGeom>
          <a:avLst/>
          <a:gdLst/>
          <a:ahLst/>
          <a:cxnLst/>
          <a:rect l="0" t="0" r="0" b="0"/>
          <a:pathLst>
            <a:path>
              <a:moveTo>
                <a:pt x="1704814" y="0"/>
              </a:moveTo>
              <a:lnTo>
                <a:pt x="1704814" y="147938"/>
              </a:lnTo>
              <a:lnTo>
                <a:pt x="0" y="147938"/>
              </a:lnTo>
              <a:lnTo>
                <a:pt x="0" y="2958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191CE1-5294-4768-9FE2-2AC6325AEFBD}">
      <dsp:nvSpPr>
        <dsp:cNvPr id="0" name=""/>
        <dsp:cNvSpPr/>
      </dsp:nvSpPr>
      <dsp:spPr>
        <a:xfrm>
          <a:off x="705171" y="2588118"/>
          <a:ext cx="3409628" cy="295876"/>
        </a:xfrm>
        <a:custGeom>
          <a:avLst/>
          <a:gdLst/>
          <a:ahLst/>
          <a:cxnLst/>
          <a:rect l="0" t="0" r="0" b="0"/>
          <a:pathLst>
            <a:path>
              <a:moveTo>
                <a:pt x="3409628" y="0"/>
              </a:moveTo>
              <a:lnTo>
                <a:pt x="3409628" y="147938"/>
              </a:lnTo>
              <a:lnTo>
                <a:pt x="0" y="147938"/>
              </a:lnTo>
              <a:lnTo>
                <a:pt x="0" y="2958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805DF5-82DC-4B47-9B95-E1279F7FB438}">
      <dsp:nvSpPr>
        <dsp:cNvPr id="0" name=""/>
        <dsp:cNvSpPr/>
      </dsp:nvSpPr>
      <dsp:spPr>
        <a:xfrm>
          <a:off x="3410331" y="1883649"/>
          <a:ext cx="1408937" cy="7044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altLang="es-ES" sz="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rPr>
            <a:t>Sistema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altLang="es-ES" sz="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rPr>
            <a:t>Endocrino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altLang="es-ES" sz="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rPr>
            <a:t>u hormonal</a:t>
          </a:r>
          <a:endParaRPr kumimoji="0" lang="es-ES" altLang="es-ES" sz="5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3410331" y="1883649"/>
        <a:ext cx="1408937" cy="704468"/>
      </dsp:txXfrm>
    </dsp:sp>
    <dsp:sp modelId="{8386491A-DF45-4FE7-A08A-1DE49DB4EC71}">
      <dsp:nvSpPr>
        <dsp:cNvPr id="0" name=""/>
        <dsp:cNvSpPr/>
      </dsp:nvSpPr>
      <dsp:spPr>
        <a:xfrm>
          <a:off x="703" y="2883994"/>
          <a:ext cx="1408937" cy="7044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altLang="es-ES" sz="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rPr>
            <a:t>Definición: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altLang="es-ES" sz="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rPr>
            <a:t>Órganos y tejidos que liberan hormonas</a:t>
          </a:r>
          <a:endParaRPr kumimoji="0" lang="es-ES" altLang="es-ES" sz="5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703" y="2883994"/>
        <a:ext cx="1408937" cy="704468"/>
      </dsp:txXfrm>
    </dsp:sp>
    <dsp:sp modelId="{17CC05CA-04B7-4C41-975F-27F0F3486E79}">
      <dsp:nvSpPr>
        <dsp:cNvPr id="0" name=""/>
        <dsp:cNvSpPr/>
      </dsp:nvSpPr>
      <dsp:spPr>
        <a:xfrm>
          <a:off x="1705517" y="2883994"/>
          <a:ext cx="1408937" cy="7044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s-ES" altLang="es-ES" sz="5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s-ES" altLang="es-ES" sz="5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s-ES" altLang="es-ES" sz="5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s-ES" altLang="es-ES" sz="5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altLang="es-ES" sz="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rPr>
            <a:t>Partes: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altLang="es-ES" sz="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rPr>
            <a:t>- Hipófisis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 typeface="Times New Roman" pitchFamily="18" charset="0"/>
            <a:buChar char="-"/>
            <a:tabLst/>
          </a:pPr>
          <a:r>
            <a:rPr kumimoji="0" lang="es-ES" altLang="es-ES" sz="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rPr>
            <a:t> Glándulas suprarrenales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 typeface="Times New Roman" pitchFamily="18" charset="0"/>
            <a:buChar char="-"/>
            <a:tabLst/>
          </a:pPr>
          <a:r>
            <a:rPr kumimoji="0" lang="es-ES" altLang="es-ES" sz="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rPr>
            <a:t> Tiroides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 typeface="Times New Roman" pitchFamily="18" charset="0"/>
            <a:buChar char="-"/>
            <a:tabLst/>
          </a:pPr>
          <a:r>
            <a:rPr kumimoji="0" lang="es-ES" altLang="es-ES" sz="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rPr>
            <a:t> Glándulas paratiroides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 typeface="Times New Roman" pitchFamily="18" charset="0"/>
            <a:buChar char="-"/>
            <a:tabLst/>
          </a:pPr>
          <a:r>
            <a:rPr kumimoji="0" lang="es-ES" altLang="es-ES" sz="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rPr>
            <a:t> Ovarios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 typeface="Times New Roman" pitchFamily="18" charset="0"/>
            <a:buChar char="-"/>
            <a:tabLst/>
          </a:pPr>
          <a:r>
            <a:rPr kumimoji="0" lang="es-ES" altLang="es-ES" sz="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rPr>
            <a:t> Testículos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 typeface="Times New Roman" pitchFamily="18" charset="0"/>
            <a:buChar char="-"/>
            <a:tabLst/>
          </a:pPr>
          <a:r>
            <a:rPr kumimoji="0" lang="es-ES" altLang="es-ES" sz="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rPr>
            <a:t> Páncreas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 typeface="Times New Roman" pitchFamily="18" charset="0"/>
            <a:buChar char="-"/>
            <a:tabLst/>
          </a:pPr>
          <a:r>
            <a:rPr kumimoji="0" lang="es-ES" altLang="es-ES" sz="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rPr>
            <a:t> Placenta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 typeface="Times New Roman" pitchFamily="18" charset="0"/>
            <a:buChar char="-"/>
            <a:tabLst/>
          </a:pPr>
          <a:r>
            <a:rPr kumimoji="0" lang="es-ES" altLang="es-ES" sz="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rPr>
            <a:t> Otros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s-ES" altLang="es-ES" sz="5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endParaRP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s-ES" altLang="es-ES" sz="5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s-ES" altLang="es-ES" sz="5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1705517" y="2883994"/>
        <a:ext cx="1408937" cy="704468"/>
      </dsp:txXfrm>
    </dsp:sp>
    <dsp:sp modelId="{2852C687-53A8-48E9-9B70-58378AB32CD1}">
      <dsp:nvSpPr>
        <dsp:cNvPr id="0" name=""/>
        <dsp:cNvSpPr/>
      </dsp:nvSpPr>
      <dsp:spPr>
        <a:xfrm>
          <a:off x="3410331" y="2883994"/>
          <a:ext cx="1408937" cy="7044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altLang="es-ES" sz="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rPr>
            <a:t>Ciencia que la estudia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s-ES" altLang="es-ES" sz="5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s-ES" altLang="es-ES" sz="5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s-ES" altLang="es-ES" sz="5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s-ES" altLang="es-ES" sz="5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altLang="es-ES" sz="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rPr>
            <a:t>Endocrinología</a:t>
          </a:r>
          <a:endParaRPr kumimoji="0" lang="es-ES" altLang="es-ES" sz="5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3410331" y="2883994"/>
        <a:ext cx="1408937" cy="704468"/>
      </dsp:txXfrm>
    </dsp:sp>
    <dsp:sp modelId="{26F41262-3F77-40DA-BC8A-0ACB8F1DD1FC}">
      <dsp:nvSpPr>
        <dsp:cNvPr id="0" name=""/>
        <dsp:cNvSpPr/>
      </dsp:nvSpPr>
      <dsp:spPr>
        <a:xfrm>
          <a:off x="5115145" y="2883994"/>
          <a:ext cx="1408937" cy="7044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altLang="es-ES" sz="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rPr>
            <a:t>Metabolismo hormonal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s-ES" altLang="es-ES" sz="5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endParaRP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altLang="es-ES" sz="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rPr>
            <a:t>- Proteínas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 typeface="Times New Roman" pitchFamily="18" charset="0"/>
            <a:buChar char="-"/>
            <a:tabLst/>
          </a:pPr>
          <a:r>
            <a:rPr kumimoji="0" lang="es-ES" altLang="es-ES" sz="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rPr>
            <a:t> Esteroides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 typeface="Times New Roman" pitchFamily="18" charset="0"/>
            <a:buChar char="-"/>
            <a:tabLst/>
          </a:pPr>
          <a:r>
            <a:rPr kumimoji="0" lang="es-ES" altLang="es-ES" sz="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rPr>
            <a:t> Aminas</a:t>
          </a:r>
          <a:endParaRPr kumimoji="0" lang="es-ES" altLang="es-ES" sz="5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5115145" y="2883994"/>
        <a:ext cx="1408937" cy="704468"/>
      </dsp:txXfrm>
    </dsp:sp>
    <dsp:sp modelId="{897E8FD4-A60A-42CF-9B23-A70367205B21}">
      <dsp:nvSpPr>
        <dsp:cNvPr id="0" name=""/>
        <dsp:cNvSpPr/>
      </dsp:nvSpPr>
      <dsp:spPr>
        <a:xfrm>
          <a:off x="6819959" y="2883994"/>
          <a:ext cx="1408937" cy="7044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altLang="es-ES" sz="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rPr>
            <a:t>Ciclo endocrino: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s-ES" altLang="es-ES" sz="5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s-ES" altLang="es-ES" sz="5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altLang="es-ES" sz="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rPr>
            <a:t>Efecto regulador sobre: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-"/>
            <a:tabLst/>
          </a:pPr>
          <a:r>
            <a:rPr kumimoji="0" lang="es-ES" altLang="es-ES" sz="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rPr>
            <a:t>Ciclos de la reproducción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-"/>
            <a:tabLst/>
          </a:pPr>
          <a:r>
            <a:rPr kumimoji="0" lang="es-ES" altLang="es-ES" sz="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rPr>
            <a:t>Desarrollo de las gónadas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 typeface="Times New Roman" pitchFamily="18" charset="0"/>
            <a:buChar char="-"/>
            <a:tabLst/>
          </a:pPr>
          <a:r>
            <a:rPr kumimoji="0" lang="es-ES" altLang="es-ES" sz="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rPr>
            <a:t>Periodo de madurez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 typeface="Times New Roman" pitchFamily="18" charset="0"/>
            <a:buChar char="-"/>
            <a:tabLst/>
          </a:pPr>
          <a:r>
            <a:rPr kumimoji="0" lang="es-ES" altLang="es-ES" sz="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rPr>
            <a:t>Envejecimiento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 typeface="Times New Roman" pitchFamily="18" charset="0"/>
            <a:buChar char="-"/>
            <a:tabLst/>
          </a:pPr>
          <a:r>
            <a:rPr kumimoji="0" lang="es-ES" altLang="es-ES" sz="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rPr>
            <a:t>Ciclo menstrual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 typeface="Times New Roman" pitchFamily="18" charset="0"/>
            <a:buChar char="-"/>
            <a:tabLst/>
          </a:pPr>
          <a:r>
            <a:rPr kumimoji="0" lang="es-ES" altLang="es-ES" sz="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rPr>
            <a:t>Periodo de gestación</a:t>
          </a:r>
          <a:endParaRPr kumimoji="0" lang="es-ES" altLang="es-ES" sz="5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6819959" y="2883994"/>
        <a:ext cx="1408937" cy="7044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_tradnl" altLang="es-E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s-ES_tradnl" altLang="es-E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ES" smtClean="0"/>
              <a:t>Haga clic para modificar el estilo de texto del patrón</a:t>
            </a:r>
          </a:p>
          <a:p>
            <a:pPr lvl="1"/>
            <a:r>
              <a:rPr lang="es-ES_tradnl" altLang="es-ES" smtClean="0"/>
              <a:t>Segundo nivel</a:t>
            </a:r>
          </a:p>
          <a:p>
            <a:pPr lvl="2"/>
            <a:r>
              <a:rPr lang="es-ES_tradnl" altLang="es-ES" smtClean="0"/>
              <a:t>Tercer nivel</a:t>
            </a:r>
          </a:p>
          <a:p>
            <a:pPr lvl="3"/>
            <a:r>
              <a:rPr lang="es-ES_tradnl" altLang="es-ES" smtClean="0"/>
              <a:t>Cuarto nivel</a:t>
            </a:r>
          </a:p>
          <a:p>
            <a:pPr lvl="4"/>
            <a:r>
              <a:rPr lang="es-ES_tradnl" altLang="es-ES" smtClean="0"/>
              <a:t>Quinto nivel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_tradnl" altLang="es-E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1E613C9-3EBB-4B1D-91B9-E95FBE1529FC}" type="slidenum">
              <a:rPr lang="es-ES_tradnl" altLang="es-ES"/>
              <a:pPr/>
              <a:t>‹Nº›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xmlns="" val="24133727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CA72DA-2869-40A4-B018-09A14754AC8B}" type="slidenum">
              <a:rPr lang="es-ES_tradnl" altLang="es-ES"/>
              <a:pPr/>
              <a:t>‹Nº›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xmlns="" val="1923666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15978-890E-4B08-9EC9-65197B07B28C}" type="slidenum">
              <a:rPr lang="es-ES_tradnl" altLang="es-ES"/>
              <a:pPr/>
              <a:t>‹Nº›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xmlns="" val="1245748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78BAFE-0E8D-4818-A9D9-BB63AEA08DBC}" type="slidenum">
              <a:rPr lang="es-ES_tradnl" altLang="es-ES"/>
              <a:pPr/>
              <a:t>‹Nº›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xmlns="" val="3423891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ítulo y diagrama u organigr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SmartArt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s-ES_tradnl" alt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s-ES_tradnl" alt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449636F-FF57-4235-AEF5-01B4ADA615F8}" type="slidenum">
              <a:rPr lang="es-ES_tradnl" altLang="es-ES"/>
              <a:pPr/>
              <a:t>‹Nº›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xmlns="" val="1681041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9A0A72-4F09-4E7D-A8F6-314A1539677F}" type="slidenum">
              <a:rPr lang="es-ES_tradnl" altLang="es-ES"/>
              <a:pPr/>
              <a:t>‹Nº›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xmlns="" val="1216741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D160DF-7CEC-4CAC-836D-0D0DE32B8BA3}" type="slidenum">
              <a:rPr lang="es-ES_tradnl" altLang="es-ES"/>
              <a:pPr/>
              <a:t>‹Nº›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xmlns="" val="835454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284FDF-F2FE-48C2-ACEF-355371484EA6}" type="slidenum">
              <a:rPr lang="es-ES_tradnl" altLang="es-ES"/>
              <a:pPr/>
              <a:t>‹Nº›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xmlns="" val="1444907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2F465E-E6D8-48B8-B5AA-BF400EE1553D}" type="slidenum">
              <a:rPr lang="es-ES_tradnl" altLang="es-ES"/>
              <a:pPr/>
              <a:t>‹Nº›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xmlns="" val="2966063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4E9F52-D3D5-49BC-BAA8-9CCB0F516F8D}" type="slidenum">
              <a:rPr lang="es-ES_tradnl" altLang="es-ES"/>
              <a:pPr/>
              <a:t>‹Nº›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xmlns="" val="882604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EDFE62-1001-4966-81B7-0209C2240003}" type="slidenum">
              <a:rPr lang="es-ES_tradnl" altLang="es-ES"/>
              <a:pPr/>
              <a:t>‹Nº›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xmlns="" val="2031054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033F00-1997-45EC-A4D9-F47FBAE9874C}" type="slidenum">
              <a:rPr lang="es-ES_tradnl" altLang="es-ES"/>
              <a:pPr/>
              <a:t>‹Nº›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xmlns="" val="3509685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191CA7-0BAC-40AA-BC2E-6D6E2C96FE75}" type="slidenum">
              <a:rPr lang="es-ES_tradnl" altLang="es-ES"/>
              <a:pPr/>
              <a:t>‹Nº›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xmlns="" val="4002292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ES" smtClean="0"/>
              <a:t>Haga clic para modificar el estilo de texto del patrón</a:t>
            </a:r>
          </a:p>
          <a:p>
            <a:pPr lvl="1"/>
            <a:r>
              <a:rPr lang="es-ES_tradnl" altLang="es-ES" smtClean="0"/>
              <a:t>Segundo nivel</a:t>
            </a:r>
          </a:p>
          <a:p>
            <a:pPr lvl="2"/>
            <a:r>
              <a:rPr lang="es-ES_tradnl" altLang="es-ES" smtClean="0"/>
              <a:t>Tercer nivel</a:t>
            </a:r>
          </a:p>
          <a:p>
            <a:pPr lvl="3"/>
            <a:r>
              <a:rPr lang="es-ES_tradnl" altLang="es-ES" smtClean="0"/>
              <a:t>Cuarto nivel</a:t>
            </a:r>
          </a:p>
          <a:p>
            <a:pPr lvl="4"/>
            <a:r>
              <a:rPr lang="es-ES_tradnl" alt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_tradnl" alt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_tradnl" alt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3335752-2CC1-4EE5-8EFF-B85D4FD3B233}" type="slidenum">
              <a:rPr lang="es-ES_tradnl" altLang="es-ES"/>
              <a:pPr/>
              <a:t>‹Nº›</a:t>
            </a:fld>
            <a:endParaRPr lang="es-ES_tradnl" alt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elmundosalud.elmundo.es/elmundosalud/especiales/2005/03/galeria_cuerpo/02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http://personal.telefonica.terra.es/web/sixsancal/images/neurona.gif" TargetMode="External"/><Relationship Id="rId7" Type="http://schemas.openxmlformats.org/officeDocument/2006/relationships/image" Target="../media/image6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5" Type="http://schemas.openxmlformats.org/officeDocument/2006/relationships/image" Target="http://images.google.es/url?q=http://sepiensa.org.mx/contenidos/p_basura/img/hueso.gif" TargetMode="Externa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http://www.nlm.nih.gov/medlineplus/spanish/ency/images/ency/fullsize/8912.jpg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http://www.lautz.com.br/loja/images/mapa_sistema_esqueletico.jpg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es-ES" altLang="es-ES"/>
          </a:p>
        </p:txBody>
      </p:sp>
      <p:pic>
        <p:nvPicPr>
          <p:cNvPr id="2054" name="Picture 6" descr="p20_21"/>
          <p:cNvPicPr>
            <a:picLocks noGrp="1" noChangeAspect="1" noChangeArrowheads="1"/>
          </p:cNvPicPr>
          <p:nvPr>
            <p:ph type="subTitle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-1044575" y="0"/>
            <a:ext cx="5381625" cy="6858000"/>
          </a:xfrm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055" name="Picture 7" descr="p20_21_2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49750" y="0"/>
            <a:ext cx="47942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9" descr="p20_21_2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49750" y="7938"/>
            <a:ext cx="47942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827088" y="404813"/>
            <a:ext cx="6119812" cy="580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altLang="es-ES" sz="7500">
                <a:solidFill>
                  <a:srgbClr val="CCFFFF"/>
                </a:solidFill>
                <a:latin typeface="Comic Sans MS" pitchFamily="66" charset="0"/>
              </a:rPr>
              <a:t>Relación entre todos los sistemas del cuerpo humano</a:t>
            </a:r>
            <a:endParaRPr lang="es-ES_tradnl" altLang="es-ES" sz="7500">
              <a:solidFill>
                <a:srgbClr val="CCFF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 b="1">
                <a:solidFill>
                  <a:srgbClr val="FFCC00"/>
                </a:solidFill>
              </a:rPr>
              <a:t>Sistema excretor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altLang="es-ES">
                <a:solidFill>
                  <a:srgbClr val="CC6600"/>
                </a:solidFill>
              </a:rPr>
              <a:t>Partes</a:t>
            </a:r>
          </a:p>
          <a:p>
            <a:pPr lvl="1"/>
            <a:r>
              <a:rPr lang="es-ES" altLang="es-ES">
                <a:solidFill>
                  <a:srgbClr val="CC6600"/>
                </a:solidFill>
              </a:rPr>
              <a:t>Órganos secretores</a:t>
            </a:r>
          </a:p>
          <a:p>
            <a:pPr lvl="1"/>
            <a:r>
              <a:rPr lang="es-ES" altLang="es-ES">
                <a:solidFill>
                  <a:srgbClr val="CC6600"/>
                </a:solidFill>
              </a:rPr>
              <a:t>Vías secretoras</a:t>
            </a:r>
          </a:p>
          <a:p>
            <a:r>
              <a:rPr lang="es-ES" altLang="es-ES">
                <a:solidFill>
                  <a:srgbClr val="CC6600"/>
                </a:solidFill>
              </a:rPr>
              <a:t>Funciones</a:t>
            </a:r>
          </a:p>
          <a:p>
            <a:pPr lvl="1"/>
            <a:r>
              <a:rPr lang="es-ES" altLang="es-ES">
                <a:solidFill>
                  <a:srgbClr val="CC6600"/>
                </a:solidFill>
              </a:rPr>
              <a:t>Eliminar los desechos de las células</a:t>
            </a:r>
          </a:p>
          <a:p>
            <a:pPr lvl="1"/>
            <a:r>
              <a:rPr lang="es-ES" altLang="es-ES">
                <a:solidFill>
                  <a:srgbClr val="CC6600"/>
                </a:solidFill>
              </a:rPr>
              <a:t> Controlar el nivel de sodio en la sangre</a:t>
            </a:r>
          </a:p>
          <a:p>
            <a:pPr lvl="1"/>
            <a:r>
              <a:rPr lang="es-ES" altLang="es-ES">
                <a:solidFill>
                  <a:srgbClr val="CC6600"/>
                </a:solidFill>
              </a:rPr>
              <a:t>Regular el PH de la sangre</a:t>
            </a:r>
          </a:p>
          <a:p>
            <a:pPr lvl="1">
              <a:buFontTx/>
              <a:buNone/>
            </a:pPr>
            <a:endParaRPr lang="es-ES" altLang="es-ES">
              <a:solidFill>
                <a:srgbClr val="CC6600"/>
              </a:solidFill>
            </a:endParaRPr>
          </a:p>
        </p:txBody>
      </p:sp>
      <p:pic>
        <p:nvPicPr>
          <p:cNvPr id="18436" name="Picture 4" descr="rin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11863" y="1341438"/>
            <a:ext cx="2773362" cy="2219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260350"/>
            <a:ext cx="7570788" cy="850900"/>
          </a:xfrm>
        </p:spPr>
        <p:txBody>
          <a:bodyPr/>
          <a:lstStyle/>
          <a:p>
            <a:r>
              <a:rPr lang="es-ES" altLang="es-ES" b="1"/>
              <a:t>Sistema respiratorio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96975"/>
            <a:ext cx="8229600" cy="396081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ES" altLang="es-ES" sz="2000"/>
              <a:t>Función </a:t>
            </a:r>
          </a:p>
          <a:p>
            <a:pPr lvl="1">
              <a:lnSpc>
                <a:spcPct val="80000"/>
              </a:lnSpc>
            </a:pPr>
            <a:r>
              <a:rPr lang="es-ES" altLang="es-ES" sz="1800"/>
              <a:t>Lleva el aire (oxigeno) que respiramos hacia nuestro interior para hacer posible el crecimiento y la actividad. Y eliminar el CO2 que producimos</a:t>
            </a:r>
          </a:p>
          <a:p>
            <a:pPr>
              <a:lnSpc>
                <a:spcPct val="80000"/>
              </a:lnSpc>
            </a:pPr>
            <a:r>
              <a:rPr lang="es-ES" altLang="es-ES" sz="2000"/>
              <a:t>Órganos y partes que lo componen</a:t>
            </a:r>
          </a:p>
          <a:p>
            <a:pPr lvl="1">
              <a:lnSpc>
                <a:spcPct val="80000"/>
              </a:lnSpc>
            </a:pPr>
            <a:r>
              <a:rPr lang="es-ES" altLang="es-ES" sz="1800"/>
              <a:t>Nariz</a:t>
            </a:r>
          </a:p>
          <a:p>
            <a:pPr lvl="1">
              <a:lnSpc>
                <a:spcPct val="80000"/>
              </a:lnSpc>
            </a:pPr>
            <a:r>
              <a:rPr lang="es-ES" altLang="es-ES" sz="1800"/>
              <a:t>Faringe</a:t>
            </a:r>
          </a:p>
          <a:p>
            <a:pPr lvl="1">
              <a:lnSpc>
                <a:spcPct val="80000"/>
              </a:lnSpc>
            </a:pPr>
            <a:r>
              <a:rPr lang="es-ES" altLang="es-ES" sz="1800"/>
              <a:t>Laringe</a:t>
            </a:r>
          </a:p>
          <a:p>
            <a:pPr lvl="1">
              <a:lnSpc>
                <a:spcPct val="80000"/>
              </a:lnSpc>
            </a:pPr>
            <a:r>
              <a:rPr lang="es-ES" altLang="es-ES" sz="1800"/>
              <a:t>Tráquea</a:t>
            </a:r>
          </a:p>
          <a:p>
            <a:pPr lvl="1">
              <a:lnSpc>
                <a:spcPct val="80000"/>
              </a:lnSpc>
            </a:pPr>
            <a:r>
              <a:rPr lang="es-ES" altLang="es-ES" sz="1800"/>
              <a:t>Bronquios</a:t>
            </a:r>
          </a:p>
          <a:p>
            <a:pPr lvl="1">
              <a:lnSpc>
                <a:spcPct val="80000"/>
              </a:lnSpc>
            </a:pPr>
            <a:r>
              <a:rPr lang="es-ES" altLang="es-ES" sz="1800"/>
              <a:t>Alvéolos</a:t>
            </a:r>
          </a:p>
          <a:p>
            <a:pPr lvl="1">
              <a:lnSpc>
                <a:spcPct val="80000"/>
              </a:lnSpc>
            </a:pPr>
            <a:r>
              <a:rPr lang="es-ES" altLang="es-ES" sz="1800"/>
              <a:t>Pulmones</a:t>
            </a:r>
          </a:p>
          <a:p>
            <a:pPr lvl="1">
              <a:lnSpc>
                <a:spcPct val="80000"/>
              </a:lnSpc>
            </a:pPr>
            <a:r>
              <a:rPr lang="es-ES" altLang="es-ES" sz="1800"/>
              <a:t>Diafragma</a:t>
            </a:r>
          </a:p>
          <a:p>
            <a:pPr lvl="1">
              <a:lnSpc>
                <a:spcPct val="80000"/>
              </a:lnSpc>
            </a:pPr>
            <a:endParaRPr lang="es-ES" altLang="es-ES" sz="1800"/>
          </a:p>
          <a:p>
            <a:pPr>
              <a:lnSpc>
                <a:spcPct val="80000"/>
              </a:lnSpc>
            </a:pPr>
            <a:r>
              <a:rPr lang="es-ES" altLang="es-ES" sz="2000"/>
              <a:t>Descripción del proceso de respiración</a:t>
            </a:r>
          </a:p>
        </p:txBody>
      </p:sp>
      <p:pic>
        <p:nvPicPr>
          <p:cNvPr id="19460" name="Picture 4" descr="intercambio_gas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35600" y="2276475"/>
            <a:ext cx="3024188" cy="2025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9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19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1945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>
                <a:solidFill>
                  <a:schemeClr val="accent2"/>
                </a:solidFill>
              </a:rPr>
              <a:t>Sistema reproductor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altLang="es-ES">
                <a:solidFill>
                  <a:srgbClr val="800080"/>
                </a:solidFill>
              </a:rPr>
              <a:t>Sistema reproductor femenino</a:t>
            </a:r>
          </a:p>
          <a:p>
            <a:r>
              <a:rPr lang="es-ES" altLang="es-ES">
                <a:solidFill>
                  <a:srgbClr val="800080"/>
                </a:solidFill>
              </a:rPr>
              <a:t>Sistema reproductor masculino</a:t>
            </a:r>
          </a:p>
          <a:p>
            <a:r>
              <a:rPr lang="es-ES" altLang="es-ES">
                <a:solidFill>
                  <a:srgbClr val="800080"/>
                </a:solidFill>
              </a:rPr>
              <a:t>Las células sexuales</a:t>
            </a:r>
          </a:p>
          <a:p>
            <a:r>
              <a:rPr lang="es-ES" altLang="es-ES">
                <a:solidFill>
                  <a:srgbClr val="800080"/>
                </a:solidFill>
              </a:rPr>
              <a:t>La fecundación</a:t>
            </a:r>
          </a:p>
        </p:txBody>
      </p:sp>
      <p:pic>
        <p:nvPicPr>
          <p:cNvPr id="20484" name="Picture 4" descr="fet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08625" y="3284538"/>
            <a:ext cx="2857500" cy="2609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 sz="4000" b="1"/>
              <a:t>Sistema endocrino u hormonal</a:t>
            </a:r>
          </a:p>
        </p:txBody>
      </p:sp>
      <p:grpSp>
        <p:nvGrpSpPr>
          <p:cNvPr id="2" name="Organization Chart 4"/>
          <p:cNvGrpSpPr>
            <a:grpSpLocks/>
          </p:cNvGrpSpPr>
          <p:nvPr/>
        </p:nvGrpSpPr>
        <p:grpSpPr bwMode="auto">
          <a:xfrm>
            <a:off x="457200" y="1196975"/>
            <a:ext cx="8229600" cy="5472113"/>
            <a:chOff x="1561" y="-1290"/>
            <a:chExt cx="12500" cy="1892"/>
          </a:xfrm>
        </p:grpSpPr>
        <p:graphicFrame>
          <p:nvGraphicFramePr>
            <p:cNvPr id="7" name="6 Diagrama"/>
            <p:cNvGraphicFramePr/>
            <p:nvPr/>
          </p:nvGraphicFramePr>
          <p:xfrm>
            <a:off x="1561" y="-1290"/>
            <a:ext cx="12500" cy="1892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3" name="Line 17"/>
            <p:cNvSpPr>
              <a:spLocks noChangeShapeType="1"/>
            </p:cNvSpPr>
            <p:nvPr/>
          </p:nvSpPr>
          <p:spPr bwMode="auto">
            <a:xfrm>
              <a:off x="7702" y="179"/>
              <a:ext cx="1" cy="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6" name="Line 18"/>
            <p:cNvSpPr>
              <a:spLocks noChangeShapeType="1"/>
            </p:cNvSpPr>
            <p:nvPr/>
          </p:nvSpPr>
          <p:spPr bwMode="auto">
            <a:xfrm>
              <a:off x="12997" y="-93"/>
              <a:ext cx="0" cy="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Graphic spid="7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 b="1">
                <a:solidFill>
                  <a:srgbClr val="CC0000"/>
                </a:solidFill>
              </a:rPr>
              <a:t>El sistema nervioso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altLang="es-ES">
                <a:solidFill>
                  <a:srgbClr val="CC0000"/>
                </a:solidFill>
              </a:rPr>
              <a:t>La neurona y otras células de apoyo</a:t>
            </a:r>
          </a:p>
          <a:p>
            <a:r>
              <a:rPr lang="es-ES" altLang="es-ES">
                <a:solidFill>
                  <a:srgbClr val="CC0000"/>
                </a:solidFill>
              </a:rPr>
              <a:t>¿Cómo se comunican las neuronas?</a:t>
            </a:r>
          </a:p>
          <a:p>
            <a:r>
              <a:rPr lang="es-ES" altLang="es-ES">
                <a:solidFill>
                  <a:srgbClr val="CC0000"/>
                </a:solidFill>
              </a:rPr>
              <a:t>Anatomía del sistema nervioso</a:t>
            </a:r>
          </a:p>
          <a:p>
            <a:pPr lvl="1"/>
            <a:r>
              <a:rPr lang="es-ES" altLang="es-ES">
                <a:solidFill>
                  <a:srgbClr val="CC0000"/>
                </a:solidFill>
              </a:rPr>
              <a:t>Sistema nervioso central</a:t>
            </a:r>
          </a:p>
          <a:p>
            <a:pPr lvl="1"/>
            <a:r>
              <a:rPr lang="es-ES" altLang="es-ES">
                <a:solidFill>
                  <a:srgbClr val="CC0000"/>
                </a:solidFill>
              </a:rPr>
              <a:t>Sistema nervioso periférico</a:t>
            </a:r>
          </a:p>
          <a:p>
            <a:pPr lvl="1"/>
            <a:r>
              <a:rPr lang="es-ES" altLang="es-ES">
                <a:solidFill>
                  <a:srgbClr val="CC0000"/>
                </a:solidFill>
              </a:rPr>
              <a:t>Sistema nervioso vegetativo</a:t>
            </a:r>
          </a:p>
          <a:p>
            <a:pPr lvl="1"/>
            <a:endParaRPr lang="es-ES" altLang="es-ES"/>
          </a:p>
        </p:txBody>
      </p:sp>
      <p:pic>
        <p:nvPicPr>
          <p:cNvPr id="22534" name="Picture 6" descr="celulas nervios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11863" y="4724400"/>
            <a:ext cx="2854325" cy="1835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Diagrama"/>
          <p:cNvGraphicFramePr/>
          <p:nvPr/>
        </p:nvGraphicFramePr>
        <p:xfrm>
          <a:off x="457200" y="333375"/>
          <a:ext cx="8291513" cy="6264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0"/>
            <a:ext cx="5338763" cy="1143000"/>
          </a:xfrm>
        </p:spPr>
        <p:txBody>
          <a:bodyPr/>
          <a:lstStyle/>
          <a:p>
            <a:r>
              <a:rPr lang="es-ES" altLang="es-ES">
                <a:solidFill>
                  <a:schemeClr val="bg1"/>
                </a:solidFill>
                <a:latin typeface="Comic Sans MS" pitchFamily="66" charset="0"/>
              </a:rPr>
              <a:t>Índice</a:t>
            </a:r>
            <a:endParaRPr lang="es-ES_tradnl" altLang="es-ES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908050"/>
            <a:ext cx="8424863" cy="579437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s-ES" altLang="es-ES" sz="1800" dirty="0"/>
              <a:t>	 </a:t>
            </a:r>
            <a:r>
              <a:rPr lang="es-ES" altLang="es-ES" sz="1800" dirty="0">
                <a:solidFill>
                  <a:schemeClr val="bg1"/>
                </a:solidFill>
                <a:latin typeface="Comic Sans MS" pitchFamily="66" charset="0"/>
              </a:rPr>
              <a:t>Introducción</a:t>
            </a:r>
          </a:p>
          <a:p>
            <a:pPr>
              <a:lnSpc>
                <a:spcPct val="80000"/>
              </a:lnSpc>
              <a:buFontTx/>
              <a:buNone/>
            </a:pPr>
            <a:endParaRPr lang="es-ES" altLang="es-ES" sz="1800" dirty="0">
              <a:solidFill>
                <a:schemeClr val="bg1"/>
              </a:solidFill>
              <a:latin typeface="Comic Sans MS" pitchFamily="66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s-ES" altLang="es-ES" sz="1800" dirty="0">
                <a:solidFill>
                  <a:schemeClr val="bg1"/>
                </a:solidFill>
                <a:latin typeface="Comic Sans MS" pitchFamily="66" charset="0"/>
              </a:rPr>
              <a:t>	Los sistemas del cuerpo humano:</a:t>
            </a:r>
          </a:p>
          <a:p>
            <a:pPr>
              <a:lnSpc>
                <a:spcPct val="80000"/>
              </a:lnSpc>
              <a:buFontTx/>
              <a:buNone/>
            </a:pPr>
            <a:endParaRPr lang="es-ES" altLang="es-ES" sz="1800" dirty="0">
              <a:solidFill>
                <a:schemeClr val="bg1"/>
              </a:solidFill>
              <a:latin typeface="Comic Sans MS" pitchFamily="66" charset="0"/>
            </a:endParaRPr>
          </a:p>
          <a:p>
            <a:pPr lvl="1">
              <a:lnSpc>
                <a:spcPct val="80000"/>
              </a:lnSpc>
            </a:pPr>
            <a:r>
              <a:rPr lang="es-ES" altLang="es-ES" sz="1600" dirty="0">
                <a:solidFill>
                  <a:schemeClr val="bg1"/>
                </a:solidFill>
                <a:latin typeface="Comic Sans MS" pitchFamily="66" charset="0"/>
              </a:rPr>
              <a:t>El sistema tegumentario </a:t>
            </a:r>
          </a:p>
          <a:p>
            <a:pPr lvl="1">
              <a:lnSpc>
                <a:spcPct val="80000"/>
              </a:lnSpc>
            </a:pPr>
            <a:r>
              <a:rPr lang="es-ES" altLang="es-ES" sz="1600" dirty="0">
                <a:solidFill>
                  <a:schemeClr val="bg1"/>
                </a:solidFill>
                <a:latin typeface="Comic Sans MS" pitchFamily="66" charset="0"/>
              </a:rPr>
              <a:t>El sistema esquelético</a:t>
            </a:r>
          </a:p>
          <a:p>
            <a:pPr lvl="1">
              <a:lnSpc>
                <a:spcPct val="80000"/>
              </a:lnSpc>
            </a:pPr>
            <a:r>
              <a:rPr lang="es-ES" altLang="es-ES" sz="1600" dirty="0">
                <a:solidFill>
                  <a:schemeClr val="bg1"/>
                </a:solidFill>
                <a:latin typeface="Comic Sans MS" pitchFamily="66" charset="0"/>
              </a:rPr>
              <a:t>El sistema muscular </a:t>
            </a:r>
          </a:p>
          <a:p>
            <a:pPr lvl="1">
              <a:lnSpc>
                <a:spcPct val="80000"/>
              </a:lnSpc>
            </a:pPr>
            <a:r>
              <a:rPr lang="es-ES" altLang="es-ES" sz="1600" dirty="0">
                <a:solidFill>
                  <a:schemeClr val="bg1"/>
                </a:solidFill>
                <a:latin typeface="Comic Sans MS" pitchFamily="66" charset="0"/>
              </a:rPr>
              <a:t>El sistema digestivo</a:t>
            </a:r>
          </a:p>
          <a:p>
            <a:pPr lvl="1">
              <a:lnSpc>
                <a:spcPct val="80000"/>
              </a:lnSpc>
            </a:pPr>
            <a:r>
              <a:rPr lang="es-ES" altLang="es-ES" sz="1600" dirty="0">
                <a:solidFill>
                  <a:schemeClr val="bg1"/>
                </a:solidFill>
                <a:latin typeface="Comic Sans MS" pitchFamily="66" charset="0"/>
              </a:rPr>
              <a:t>El sistema circulatorio</a:t>
            </a:r>
          </a:p>
          <a:p>
            <a:pPr lvl="1">
              <a:lnSpc>
                <a:spcPct val="80000"/>
              </a:lnSpc>
            </a:pPr>
            <a:r>
              <a:rPr lang="es-ES" altLang="es-ES" sz="1600" dirty="0">
                <a:solidFill>
                  <a:schemeClr val="bg1"/>
                </a:solidFill>
                <a:latin typeface="Comic Sans MS" pitchFamily="66" charset="0"/>
              </a:rPr>
              <a:t>El sistema respiratorio</a:t>
            </a:r>
          </a:p>
          <a:p>
            <a:pPr lvl="1">
              <a:lnSpc>
                <a:spcPct val="80000"/>
              </a:lnSpc>
            </a:pPr>
            <a:r>
              <a:rPr lang="es-ES" altLang="es-ES" sz="1600" dirty="0">
                <a:solidFill>
                  <a:schemeClr val="bg1"/>
                </a:solidFill>
                <a:latin typeface="Comic Sans MS" pitchFamily="66" charset="0"/>
              </a:rPr>
              <a:t>El sistema reproductor</a:t>
            </a:r>
          </a:p>
          <a:p>
            <a:pPr lvl="1">
              <a:lnSpc>
                <a:spcPct val="80000"/>
              </a:lnSpc>
            </a:pPr>
            <a:r>
              <a:rPr lang="es-ES" altLang="es-ES" sz="1600" dirty="0">
                <a:solidFill>
                  <a:schemeClr val="bg1"/>
                </a:solidFill>
                <a:latin typeface="Comic Sans MS" pitchFamily="66" charset="0"/>
              </a:rPr>
              <a:t>El sistema excretor</a:t>
            </a:r>
          </a:p>
          <a:p>
            <a:pPr lvl="1">
              <a:lnSpc>
                <a:spcPct val="80000"/>
              </a:lnSpc>
            </a:pPr>
            <a:r>
              <a:rPr lang="es-ES" altLang="es-ES" sz="1600" dirty="0">
                <a:solidFill>
                  <a:schemeClr val="bg1"/>
                </a:solidFill>
                <a:latin typeface="Comic Sans MS" pitchFamily="66" charset="0"/>
              </a:rPr>
              <a:t>El sistema inmunológico</a:t>
            </a:r>
          </a:p>
          <a:p>
            <a:pPr lvl="1">
              <a:lnSpc>
                <a:spcPct val="80000"/>
              </a:lnSpc>
            </a:pPr>
            <a:r>
              <a:rPr lang="es-ES" altLang="es-ES" sz="1600" dirty="0">
                <a:solidFill>
                  <a:schemeClr val="bg1"/>
                </a:solidFill>
                <a:latin typeface="Comic Sans MS" pitchFamily="66" charset="0"/>
              </a:rPr>
              <a:t>El sistema nervioso</a:t>
            </a:r>
          </a:p>
          <a:p>
            <a:pPr lvl="1">
              <a:lnSpc>
                <a:spcPct val="80000"/>
              </a:lnSpc>
            </a:pPr>
            <a:r>
              <a:rPr lang="es-ES" altLang="es-ES" sz="1600" dirty="0">
                <a:solidFill>
                  <a:schemeClr val="bg1"/>
                </a:solidFill>
                <a:latin typeface="Comic Sans MS" pitchFamily="66" charset="0"/>
              </a:rPr>
              <a:t>El sistema hormonal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es-ES" altLang="es-ES" sz="1600" dirty="0">
              <a:solidFill>
                <a:schemeClr val="bg1"/>
              </a:solidFill>
              <a:latin typeface="Comic Sans MS" pitchFamily="66" charset="0"/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es-ES" altLang="es-ES" sz="1800" dirty="0">
                <a:solidFill>
                  <a:schemeClr val="bg1"/>
                </a:solidFill>
                <a:latin typeface="Comic Sans MS" pitchFamily="66" charset="0"/>
              </a:rPr>
              <a:t>Relación de los sistemas del cuerpo humano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es-ES" altLang="es-ES" sz="1800" dirty="0">
              <a:solidFill>
                <a:schemeClr val="bg1"/>
              </a:solidFill>
              <a:latin typeface="Comic Sans MS" pitchFamily="66" charset="0"/>
            </a:endParaRPr>
          </a:p>
          <a:p>
            <a:pPr lvl="1">
              <a:lnSpc>
                <a:spcPct val="80000"/>
              </a:lnSpc>
              <a:buFontTx/>
              <a:buNone/>
            </a:pPr>
            <a:endParaRPr lang="es-ES" altLang="es-ES" sz="1800" dirty="0">
              <a:solidFill>
                <a:schemeClr val="bg1"/>
              </a:solidFill>
              <a:latin typeface="Comic Sans MS" pitchFamily="66" charset="0"/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es-ES" altLang="es-ES" sz="1200" dirty="0">
                <a:solidFill>
                  <a:schemeClr val="bg1"/>
                </a:solidFill>
                <a:latin typeface="Comic Sans MS" pitchFamily="66" charset="0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endParaRPr lang="es-ES_tradnl" altLang="es-ES" sz="120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4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1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8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2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9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66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73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80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87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0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0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0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0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94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07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07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07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07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01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307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07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07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307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468313" y="1628775"/>
            <a:ext cx="8091487" cy="4965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s-ES_tradnl" altLang="es-ES" sz="3200">
                <a:solidFill>
                  <a:schemeClr val="tx2"/>
                </a:solidFill>
              </a:rPr>
              <a:t>Un grupo de diferentes tejidos organizados conjuntamente para realizar un trabajo especial forman una masa que es llamada órgano. </a:t>
            </a:r>
          </a:p>
          <a:p>
            <a:pPr algn="ctr"/>
            <a:r>
              <a:rPr lang="es-ES_tradnl" altLang="es-ES" sz="3200">
                <a:solidFill>
                  <a:schemeClr val="tx2"/>
                </a:solidFill>
              </a:rPr>
              <a:t>Al grupo de órganos que trabajan conjuntamente para cumplir una función específica se le llama aparato y a los que realizan una labor compleja.</a:t>
            </a:r>
            <a:r>
              <a:rPr lang="es-ES_tradnl" altLang="es-ES" sz="3200" b="1">
                <a:solidFill>
                  <a:schemeClr val="tx2"/>
                </a:solidFill>
              </a:rPr>
              <a:t> Todos los sistemas y aparatos juntos forman el CUERPO HUMANO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468313" y="333375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s-ES" altLang="es-ES">
                <a:latin typeface="Comic Sans MS" pitchFamily="66" charset="0"/>
              </a:rPr>
              <a:t>Introducción</a:t>
            </a:r>
            <a:endParaRPr lang="es-ES_tradnl" altLang="es-ES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  <p:bldP spid="51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61" name="Line 69"/>
          <p:cNvSpPr>
            <a:spLocks noChangeShapeType="1"/>
          </p:cNvSpPr>
          <p:nvPr/>
        </p:nvSpPr>
        <p:spPr bwMode="auto">
          <a:xfrm flipV="1">
            <a:off x="7164388" y="2349500"/>
            <a:ext cx="342900" cy="342900"/>
          </a:xfrm>
          <a:prstGeom prst="line">
            <a:avLst/>
          </a:prstGeom>
          <a:noFill/>
          <a:ln w="9525">
            <a:solidFill>
              <a:srgbClr val="333333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8262" name="Text Box 70"/>
          <p:cNvSpPr txBox="1">
            <a:spLocks noChangeArrowheads="1"/>
          </p:cNvSpPr>
          <p:nvPr/>
        </p:nvSpPr>
        <p:spPr bwMode="auto">
          <a:xfrm>
            <a:off x="7527925" y="2170113"/>
            <a:ext cx="1028700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s-ES" altLang="es-ES" sz="1000">
                <a:latin typeface="Comic Sans MS" pitchFamily="66" charset="0"/>
              </a:rPr>
              <a:t>Sistema tegumentario</a:t>
            </a:r>
            <a:endParaRPr lang="es-ES" altLang="es-ES"/>
          </a:p>
        </p:txBody>
      </p:sp>
      <p:sp>
        <p:nvSpPr>
          <p:cNvPr id="8263" name="Line 71"/>
          <p:cNvSpPr>
            <a:spLocks noChangeShapeType="1"/>
          </p:cNvSpPr>
          <p:nvPr/>
        </p:nvSpPr>
        <p:spPr bwMode="auto">
          <a:xfrm flipV="1">
            <a:off x="6842125" y="3997325"/>
            <a:ext cx="1257300" cy="1588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8264" name="Line 72"/>
          <p:cNvSpPr>
            <a:spLocks noChangeShapeType="1"/>
          </p:cNvSpPr>
          <p:nvPr/>
        </p:nvSpPr>
        <p:spPr bwMode="auto">
          <a:xfrm>
            <a:off x="7019925" y="3141663"/>
            <a:ext cx="576263" cy="71437"/>
          </a:xfrm>
          <a:prstGeom prst="line">
            <a:avLst/>
          </a:prstGeom>
          <a:noFill/>
          <a:ln w="9525">
            <a:solidFill>
              <a:srgbClr val="333333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8265" name="Line 73"/>
          <p:cNvSpPr>
            <a:spLocks noChangeShapeType="1"/>
          </p:cNvSpPr>
          <p:nvPr/>
        </p:nvSpPr>
        <p:spPr bwMode="auto">
          <a:xfrm>
            <a:off x="7092950" y="4941888"/>
            <a:ext cx="342900" cy="5699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8266" name="Text Box 74"/>
          <p:cNvSpPr txBox="1">
            <a:spLocks noChangeArrowheads="1"/>
          </p:cNvSpPr>
          <p:nvPr/>
        </p:nvSpPr>
        <p:spPr bwMode="auto">
          <a:xfrm>
            <a:off x="7524750" y="5589588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s-ES" altLang="es-ES" sz="1000">
                <a:latin typeface="Comic Sans MS" pitchFamily="66" charset="0"/>
              </a:rPr>
              <a:t>Sistema digestivo</a:t>
            </a:r>
            <a:endParaRPr lang="es-ES" altLang="es-ES"/>
          </a:p>
        </p:txBody>
      </p:sp>
      <p:sp>
        <p:nvSpPr>
          <p:cNvPr id="8267" name="AutoShape 75"/>
          <p:cNvSpPr>
            <a:spLocks noChangeArrowheads="1"/>
          </p:cNvSpPr>
          <p:nvPr/>
        </p:nvSpPr>
        <p:spPr bwMode="auto">
          <a:xfrm>
            <a:off x="4067175" y="981075"/>
            <a:ext cx="342900" cy="569913"/>
          </a:xfrm>
          <a:prstGeom prst="flowChartMagneticDisk">
            <a:avLst/>
          </a:prstGeom>
          <a:solidFill>
            <a:srgbClr val="333399"/>
          </a:solidFill>
          <a:ln w="9525">
            <a:solidFill>
              <a:srgbClr val="0033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cxnSp>
        <p:nvCxnSpPr>
          <p:cNvPr id="8268" name="AutoShape 76"/>
          <p:cNvCxnSpPr>
            <a:cxnSpLocks noChangeShapeType="1"/>
          </p:cNvCxnSpPr>
          <p:nvPr/>
        </p:nvCxnSpPr>
        <p:spPr bwMode="auto">
          <a:xfrm rot="16200000" flipH="1">
            <a:off x="3937000" y="823913"/>
            <a:ext cx="333375" cy="215900"/>
          </a:xfrm>
          <a:prstGeom prst="curvedConnector3">
            <a:avLst>
              <a:gd name="adj1" fmla="val 49523"/>
            </a:avLst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8269" name="Text Box 77"/>
          <p:cNvSpPr txBox="1">
            <a:spLocks noChangeArrowheads="1"/>
          </p:cNvSpPr>
          <p:nvPr/>
        </p:nvSpPr>
        <p:spPr bwMode="auto">
          <a:xfrm>
            <a:off x="3708400" y="476250"/>
            <a:ext cx="457200" cy="227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s-ES" altLang="es-ES" sz="800">
                <a:latin typeface="Comic Sans MS" pitchFamily="66" charset="0"/>
              </a:rPr>
              <a:t>CO2</a:t>
            </a:r>
            <a:endParaRPr lang="es-ES" altLang="es-ES"/>
          </a:p>
        </p:txBody>
      </p:sp>
      <p:cxnSp>
        <p:nvCxnSpPr>
          <p:cNvPr id="8270" name="AutoShape 78"/>
          <p:cNvCxnSpPr>
            <a:cxnSpLocks noChangeShapeType="1"/>
          </p:cNvCxnSpPr>
          <p:nvPr/>
        </p:nvCxnSpPr>
        <p:spPr bwMode="auto">
          <a:xfrm rot="16200000">
            <a:off x="4256088" y="793750"/>
            <a:ext cx="285750" cy="2286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8271" name="Text Box 79"/>
          <p:cNvSpPr txBox="1">
            <a:spLocks noChangeArrowheads="1"/>
          </p:cNvSpPr>
          <p:nvPr/>
        </p:nvSpPr>
        <p:spPr bwMode="auto">
          <a:xfrm>
            <a:off x="4284663" y="476250"/>
            <a:ext cx="457200" cy="227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s-ES" altLang="es-ES" sz="800">
                <a:latin typeface="Comic Sans MS" pitchFamily="66" charset="0"/>
              </a:rPr>
              <a:t>O2</a:t>
            </a:r>
            <a:endParaRPr lang="es-ES" altLang="es-ES"/>
          </a:p>
        </p:txBody>
      </p:sp>
      <p:sp>
        <p:nvSpPr>
          <p:cNvPr id="8273" name="Line 81"/>
          <p:cNvSpPr>
            <a:spLocks noChangeShapeType="1"/>
          </p:cNvSpPr>
          <p:nvPr/>
        </p:nvSpPr>
        <p:spPr bwMode="auto">
          <a:xfrm flipH="1">
            <a:off x="3132138" y="6237288"/>
            <a:ext cx="3429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8274" name="Line 82"/>
          <p:cNvSpPr>
            <a:spLocks noChangeShapeType="1"/>
          </p:cNvSpPr>
          <p:nvPr/>
        </p:nvSpPr>
        <p:spPr bwMode="auto">
          <a:xfrm flipH="1">
            <a:off x="971550" y="3860800"/>
            <a:ext cx="720725" cy="5762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8275" name="Line 83"/>
          <p:cNvSpPr>
            <a:spLocks noChangeShapeType="1"/>
          </p:cNvSpPr>
          <p:nvPr/>
        </p:nvSpPr>
        <p:spPr bwMode="auto">
          <a:xfrm flipV="1">
            <a:off x="1619250" y="1628775"/>
            <a:ext cx="3429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8276" name="Line 84"/>
          <p:cNvSpPr>
            <a:spLocks noChangeShapeType="1"/>
          </p:cNvSpPr>
          <p:nvPr/>
        </p:nvSpPr>
        <p:spPr bwMode="auto">
          <a:xfrm flipV="1">
            <a:off x="1619250" y="1268413"/>
            <a:ext cx="3429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8277" name="Line 85"/>
          <p:cNvSpPr>
            <a:spLocks noChangeShapeType="1"/>
          </p:cNvSpPr>
          <p:nvPr/>
        </p:nvSpPr>
        <p:spPr bwMode="auto">
          <a:xfrm>
            <a:off x="1619250" y="1268413"/>
            <a:ext cx="0" cy="5715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8278" name="Text Box 86"/>
          <p:cNvSpPr txBox="1">
            <a:spLocks noChangeArrowheads="1"/>
          </p:cNvSpPr>
          <p:nvPr/>
        </p:nvSpPr>
        <p:spPr bwMode="auto">
          <a:xfrm>
            <a:off x="1979613" y="1484313"/>
            <a:ext cx="1028700" cy="228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s-ES" altLang="es-ES" sz="900">
                <a:latin typeface="Comic Sans MS" pitchFamily="66" charset="0"/>
              </a:rPr>
              <a:t>S. nervioso</a:t>
            </a:r>
            <a:endParaRPr lang="es-ES" altLang="es-ES"/>
          </a:p>
        </p:txBody>
      </p:sp>
      <p:sp>
        <p:nvSpPr>
          <p:cNvPr id="8279" name="Text Box 87"/>
          <p:cNvSpPr txBox="1">
            <a:spLocks noChangeArrowheads="1"/>
          </p:cNvSpPr>
          <p:nvPr/>
        </p:nvSpPr>
        <p:spPr bwMode="auto">
          <a:xfrm>
            <a:off x="1979613" y="1125538"/>
            <a:ext cx="1028700" cy="228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s-ES" altLang="es-ES" sz="900">
                <a:latin typeface="Comic Sans MS" pitchFamily="66" charset="0"/>
              </a:rPr>
              <a:t>S. hormonal pl.</a:t>
            </a:r>
            <a:endParaRPr lang="es-ES" altLang="es-ES"/>
          </a:p>
        </p:txBody>
      </p:sp>
      <p:sp>
        <p:nvSpPr>
          <p:cNvPr id="8280" name="Oval 88"/>
          <p:cNvSpPr>
            <a:spLocks noChangeArrowheads="1"/>
          </p:cNvSpPr>
          <p:nvPr/>
        </p:nvSpPr>
        <p:spPr bwMode="auto">
          <a:xfrm>
            <a:off x="2268538" y="1844675"/>
            <a:ext cx="4041775" cy="3960813"/>
          </a:xfrm>
          <a:prstGeom prst="ellipse">
            <a:avLst/>
          </a:prstGeom>
          <a:solidFill>
            <a:srgbClr val="C40000"/>
          </a:solidFill>
          <a:ln w="9525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8281" name="Oval 89"/>
          <p:cNvSpPr>
            <a:spLocks noChangeArrowheads="1"/>
          </p:cNvSpPr>
          <p:nvPr/>
        </p:nvSpPr>
        <p:spPr bwMode="auto">
          <a:xfrm>
            <a:off x="2339975" y="1916113"/>
            <a:ext cx="3889375" cy="3817937"/>
          </a:xfrm>
          <a:prstGeom prst="ellipse">
            <a:avLst/>
          </a:prstGeom>
          <a:solidFill>
            <a:srgbClr val="FFFFFF"/>
          </a:solidFill>
          <a:ln w="9525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pic>
        <p:nvPicPr>
          <p:cNvPr id="8282" name="Picture 90" descr="http://personal.telefonica.terra.es/web/sixsancal/images/neurona.gif"/>
          <p:cNvPicPr>
            <a:picLocks noChangeAspect="1" noChangeArrowheads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08400" y="3141663"/>
            <a:ext cx="1189038" cy="1195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83" name="Line 91"/>
          <p:cNvSpPr>
            <a:spLocks noChangeShapeType="1"/>
          </p:cNvSpPr>
          <p:nvPr/>
        </p:nvSpPr>
        <p:spPr bwMode="auto">
          <a:xfrm flipH="1" flipV="1">
            <a:off x="1692275" y="1916113"/>
            <a:ext cx="1800225" cy="14414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pic>
        <p:nvPicPr>
          <p:cNvPr id="8284" name="Picture 92" descr="http://images.google.es/url?q=http://sepiensa.org.mx/contenidos/p_basura/img/hueso.gif"/>
          <p:cNvPicPr>
            <a:picLocks noChangeAspect="1" noChangeArrowheads="1"/>
          </p:cNvPicPr>
          <p:nvPr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84888" y="2852738"/>
            <a:ext cx="9144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85" name="AutoShape 93"/>
          <p:cNvSpPr>
            <a:spLocks noChangeArrowheads="1"/>
          </p:cNvSpPr>
          <p:nvPr/>
        </p:nvSpPr>
        <p:spPr bwMode="auto">
          <a:xfrm>
            <a:off x="6084888" y="3500438"/>
            <a:ext cx="1143000" cy="344487"/>
          </a:xfrm>
          <a:custGeom>
            <a:avLst/>
            <a:gdLst>
              <a:gd name="G0" fmla="+- 5400 0 0"/>
              <a:gd name="G1" fmla="+- 11796480 0 0"/>
              <a:gd name="G2" fmla="+- 0 0 11796480"/>
              <a:gd name="T0" fmla="*/ 0 256 1"/>
              <a:gd name="T1" fmla="*/ 180 256 1"/>
              <a:gd name="G3" fmla="+- 11796480 T0 T1"/>
              <a:gd name="T2" fmla="*/ 0 256 1"/>
              <a:gd name="T3" fmla="*/ 90 256 1"/>
              <a:gd name="G4" fmla="+- 11796480 T2 T3"/>
              <a:gd name="G5" fmla="*/ G4 2 1"/>
              <a:gd name="T4" fmla="*/ 90 256 1"/>
              <a:gd name="T5" fmla="*/ 0 256 1"/>
              <a:gd name="G6" fmla="+- 11796480 T4 T5"/>
              <a:gd name="G7" fmla="*/ G6 2 1"/>
              <a:gd name="G8" fmla="abs 1179648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5400"/>
              <a:gd name="G18" fmla="*/ 5400 1 2"/>
              <a:gd name="G19" fmla="+- G18 5400 0"/>
              <a:gd name="G20" fmla="cos G19 11796480"/>
              <a:gd name="G21" fmla="sin G19 11796480"/>
              <a:gd name="G22" fmla="+- G20 10800 0"/>
              <a:gd name="G23" fmla="+- G21 10800 0"/>
              <a:gd name="G24" fmla="+- 10800 0 G20"/>
              <a:gd name="G25" fmla="+- 5400 10800 0"/>
              <a:gd name="G26" fmla="?: G9 G17 G25"/>
              <a:gd name="G27" fmla="?: G9 0 21600"/>
              <a:gd name="G28" fmla="cos 10800 11796480"/>
              <a:gd name="G29" fmla="sin 10800 11796480"/>
              <a:gd name="G30" fmla="sin 5400 11796480"/>
              <a:gd name="G31" fmla="+- G28 10800 0"/>
              <a:gd name="G32" fmla="+- G29 10800 0"/>
              <a:gd name="G33" fmla="+- G30 10800 0"/>
              <a:gd name="G34" fmla="?: G4 0 G31"/>
              <a:gd name="G35" fmla="?: 11796480 G34 0"/>
              <a:gd name="G36" fmla="?: G6 G35 G31"/>
              <a:gd name="G37" fmla="+- 21600 0 G36"/>
              <a:gd name="G38" fmla="?: G4 0 G33"/>
              <a:gd name="G39" fmla="?: 1179648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2700 w 21600"/>
              <a:gd name="T15" fmla="*/ 10800 h 21600"/>
              <a:gd name="T16" fmla="*/ 10800 w 21600"/>
              <a:gd name="T17" fmla="*/ 5400 h 21600"/>
              <a:gd name="T18" fmla="*/ 18900 w 21600"/>
              <a:gd name="T19" fmla="*/ 10800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399"/>
                  <a:pt x="16199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solidFill>
            <a:srgbClr val="FF0000">
              <a:alpha val="82001"/>
            </a:srgbClr>
          </a:solidFill>
          <a:ln w="9525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8286" name="AutoShape 94"/>
          <p:cNvSpPr>
            <a:spLocks noChangeArrowheads="1"/>
          </p:cNvSpPr>
          <p:nvPr/>
        </p:nvSpPr>
        <p:spPr bwMode="auto">
          <a:xfrm>
            <a:off x="6084888" y="3716338"/>
            <a:ext cx="1143000" cy="344487"/>
          </a:xfrm>
          <a:custGeom>
            <a:avLst/>
            <a:gdLst>
              <a:gd name="G0" fmla="+- 5400 0 0"/>
              <a:gd name="G1" fmla="+- 11796480 0 0"/>
              <a:gd name="G2" fmla="+- 0 0 11796480"/>
              <a:gd name="T0" fmla="*/ 0 256 1"/>
              <a:gd name="T1" fmla="*/ 180 256 1"/>
              <a:gd name="G3" fmla="+- 11796480 T0 T1"/>
              <a:gd name="T2" fmla="*/ 0 256 1"/>
              <a:gd name="T3" fmla="*/ 90 256 1"/>
              <a:gd name="G4" fmla="+- 11796480 T2 T3"/>
              <a:gd name="G5" fmla="*/ G4 2 1"/>
              <a:gd name="T4" fmla="*/ 90 256 1"/>
              <a:gd name="T5" fmla="*/ 0 256 1"/>
              <a:gd name="G6" fmla="+- 11796480 T4 T5"/>
              <a:gd name="G7" fmla="*/ G6 2 1"/>
              <a:gd name="G8" fmla="abs 1179648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5400"/>
              <a:gd name="G18" fmla="*/ 5400 1 2"/>
              <a:gd name="G19" fmla="+- G18 5400 0"/>
              <a:gd name="G20" fmla="cos G19 11796480"/>
              <a:gd name="G21" fmla="sin G19 11796480"/>
              <a:gd name="G22" fmla="+- G20 10800 0"/>
              <a:gd name="G23" fmla="+- G21 10800 0"/>
              <a:gd name="G24" fmla="+- 10800 0 G20"/>
              <a:gd name="G25" fmla="+- 5400 10800 0"/>
              <a:gd name="G26" fmla="?: G9 G17 G25"/>
              <a:gd name="G27" fmla="?: G9 0 21600"/>
              <a:gd name="G28" fmla="cos 10800 11796480"/>
              <a:gd name="G29" fmla="sin 10800 11796480"/>
              <a:gd name="G30" fmla="sin 5400 11796480"/>
              <a:gd name="G31" fmla="+- G28 10800 0"/>
              <a:gd name="G32" fmla="+- G29 10800 0"/>
              <a:gd name="G33" fmla="+- G30 10800 0"/>
              <a:gd name="G34" fmla="?: G4 0 G31"/>
              <a:gd name="G35" fmla="?: 11796480 G34 0"/>
              <a:gd name="G36" fmla="?: G6 G35 G31"/>
              <a:gd name="G37" fmla="+- 21600 0 G36"/>
              <a:gd name="G38" fmla="?: G4 0 G33"/>
              <a:gd name="G39" fmla="?: 1179648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2700 w 21600"/>
              <a:gd name="T15" fmla="*/ 10800 h 21600"/>
              <a:gd name="T16" fmla="*/ 10800 w 21600"/>
              <a:gd name="T17" fmla="*/ 5400 h 21600"/>
              <a:gd name="T18" fmla="*/ 18900 w 21600"/>
              <a:gd name="T19" fmla="*/ 10800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399"/>
                  <a:pt x="16199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solidFill>
            <a:srgbClr val="FF0000">
              <a:alpha val="82001"/>
            </a:srgbClr>
          </a:solidFill>
          <a:ln w="9525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8287" name="Oval 95"/>
          <p:cNvSpPr>
            <a:spLocks noChangeArrowheads="1"/>
          </p:cNvSpPr>
          <p:nvPr/>
        </p:nvSpPr>
        <p:spPr bwMode="auto">
          <a:xfrm>
            <a:off x="3635375" y="1412875"/>
            <a:ext cx="1223963" cy="865188"/>
          </a:xfrm>
          <a:prstGeom prst="ellipse">
            <a:avLst/>
          </a:prstGeom>
          <a:solidFill>
            <a:srgbClr val="333399">
              <a:alpha val="70000"/>
            </a:srgbClr>
          </a:solidFill>
          <a:ln w="9525" algn="ctr">
            <a:solidFill>
              <a:srgbClr val="0033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8288" name="AutoShape 96"/>
          <p:cNvSpPr>
            <a:spLocks noChangeArrowheads="1"/>
          </p:cNvSpPr>
          <p:nvPr/>
        </p:nvSpPr>
        <p:spPr bwMode="auto">
          <a:xfrm>
            <a:off x="1835150" y="3284538"/>
            <a:ext cx="601663" cy="530225"/>
          </a:xfrm>
          <a:prstGeom prst="plus">
            <a:avLst>
              <a:gd name="adj" fmla="val 25000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8289" name="Line 97"/>
          <p:cNvSpPr>
            <a:spLocks noChangeShapeType="1"/>
          </p:cNvSpPr>
          <p:nvPr/>
        </p:nvSpPr>
        <p:spPr bwMode="auto">
          <a:xfrm flipV="1">
            <a:off x="1547813" y="5013325"/>
            <a:ext cx="194468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8290" name="Line 98"/>
          <p:cNvSpPr>
            <a:spLocks noChangeShapeType="1"/>
          </p:cNvSpPr>
          <p:nvPr/>
        </p:nvSpPr>
        <p:spPr bwMode="auto">
          <a:xfrm>
            <a:off x="1763713" y="5084763"/>
            <a:ext cx="1728787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8291" name="Line 99"/>
          <p:cNvSpPr>
            <a:spLocks noChangeShapeType="1"/>
          </p:cNvSpPr>
          <p:nvPr/>
        </p:nvSpPr>
        <p:spPr bwMode="auto">
          <a:xfrm>
            <a:off x="4859338" y="5013325"/>
            <a:ext cx="21971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8292" name="Line 100"/>
          <p:cNvSpPr>
            <a:spLocks noChangeShapeType="1"/>
          </p:cNvSpPr>
          <p:nvPr/>
        </p:nvSpPr>
        <p:spPr bwMode="auto">
          <a:xfrm>
            <a:off x="4859338" y="4941888"/>
            <a:ext cx="2341562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8293" name="Text Box 101"/>
          <p:cNvSpPr txBox="1">
            <a:spLocks noChangeArrowheads="1"/>
          </p:cNvSpPr>
          <p:nvPr/>
        </p:nvSpPr>
        <p:spPr bwMode="auto">
          <a:xfrm>
            <a:off x="6732588" y="836613"/>
            <a:ext cx="1304925" cy="3302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s-ES" altLang="es-ES" sz="900">
                <a:latin typeface="Comic Sans MS" pitchFamily="66" charset="0"/>
              </a:rPr>
              <a:t>Sistema circulatorio</a:t>
            </a:r>
            <a:endParaRPr lang="es-ES" altLang="es-ES"/>
          </a:p>
        </p:txBody>
      </p:sp>
      <p:sp>
        <p:nvSpPr>
          <p:cNvPr id="8294" name="Line 102"/>
          <p:cNvSpPr>
            <a:spLocks noChangeShapeType="1"/>
          </p:cNvSpPr>
          <p:nvPr/>
        </p:nvSpPr>
        <p:spPr bwMode="auto">
          <a:xfrm flipV="1">
            <a:off x="5651500" y="1125538"/>
            <a:ext cx="1143000" cy="14859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pic>
        <p:nvPicPr>
          <p:cNvPr id="8295" name="Picture 103" descr="Latidos"/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19700" y="1989138"/>
            <a:ext cx="8001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97" name="Oval 105"/>
          <p:cNvSpPr>
            <a:spLocks noChangeArrowheads="1"/>
          </p:cNvSpPr>
          <p:nvPr/>
        </p:nvSpPr>
        <p:spPr bwMode="auto">
          <a:xfrm>
            <a:off x="1042988" y="1557338"/>
            <a:ext cx="6515100" cy="4456112"/>
          </a:xfrm>
          <a:prstGeom prst="ellipse">
            <a:avLst/>
          </a:prstGeom>
          <a:noFill/>
          <a:ln w="28575" algn="ctr">
            <a:solidFill>
              <a:srgbClr val="99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8298" name="Line 106"/>
          <p:cNvSpPr>
            <a:spLocks noChangeShapeType="1"/>
          </p:cNvSpPr>
          <p:nvPr/>
        </p:nvSpPr>
        <p:spPr bwMode="auto">
          <a:xfrm>
            <a:off x="5003800" y="6237288"/>
            <a:ext cx="457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8299" name="Text Box 107"/>
          <p:cNvSpPr txBox="1">
            <a:spLocks noChangeArrowheads="1"/>
          </p:cNvSpPr>
          <p:nvPr/>
        </p:nvSpPr>
        <p:spPr bwMode="auto">
          <a:xfrm>
            <a:off x="5580063" y="6092825"/>
            <a:ext cx="1371600" cy="2286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s-ES" altLang="es-ES" sz="900">
                <a:latin typeface="Comic Sans MS" pitchFamily="66" charset="0"/>
              </a:rPr>
              <a:t>Sistema reproductor</a:t>
            </a:r>
            <a:endParaRPr lang="es-ES" altLang="es-ES"/>
          </a:p>
        </p:txBody>
      </p:sp>
      <p:sp>
        <p:nvSpPr>
          <p:cNvPr id="8300" name="AutoShape 108"/>
          <p:cNvSpPr>
            <a:spLocks noChangeArrowheads="1"/>
          </p:cNvSpPr>
          <p:nvPr/>
        </p:nvSpPr>
        <p:spPr bwMode="auto">
          <a:xfrm>
            <a:off x="4284663" y="5734050"/>
            <a:ext cx="685800" cy="685800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99CC">
              <a:alpha val="80000"/>
            </a:srgb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8301" name="AutoShape 109"/>
          <p:cNvSpPr>
            <a:spLocks noChangeArrowheads="1"/>
          </p:cNvSpPr>
          <p:nvPr/>
        </p:nvSpPr>
        <p:spPr bwMode="auto">
          <a:xfrm>
            <a:off x="3492500" y="5734050"/>
            <a:ext cx="685800" cy="685800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CC99FF">
              <a:alpha val="70000"/>
            </a:srgbClr>
          </a:solidFill>
          <a:ln w="9525">
            <a:solidFill>
              <a:srgbClr val="800080"/>
            </a:solidFill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8302" name="Text Box 110"/>
          <p:cNvSpPr txBox="1">
            <a:spLocks noChangeArrowheads="1"/>
          </p:cNvSpPr>
          <p:nvPr/>
        </p:nvSpPr>
        <p:spPr bwMode="auto">
          <a:xfrm>
            <a:off x="1835150" y="6092825"/>
            <a:ext cx="1141413" cy="2286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s-ES" altLang="es-ES" sz="900">
                <a:latin typeface="Comic Sans MS" pitchFamily="66" charset="0"/>
              </a:rPr>
              <a:t>Sistema excretor</a:t>
            </a:r>
            <a:endParaRPr lang="es-ES" altLang="es-ES"/>
          </a:p>
        </p:txBody>
      </p:sp>
      <p:sp>
        <p:nvSpPr>
          <p:cNvPr id="8303" name="Text Box 111"/>
          <p:cNvSpPr txBox="1">
            <a:spLocks noChangeArrowheads="1"/>
          </p:cNvSpPr>
          <p:nvPr/>
        </p:nvSpPr>
        <p:spPr bwMode="auto">
          <a:xfrm>
            <a:off x="7667625" y="2997200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s-ES" altLang="es-ES" sz="1000">
                <a:latin typeface="Comic Sans MS" pitchFamily="66" charset="0"/>
              </a:rPr>
              <a:t>Sistema esquelético</a:t>
            </a:r>
            <a:endParaRPr lang="es-ES" altLang="es-ES"/>
          </a:p>
        </p:txBody>
      </p:sp>
      <p:sp>
        <p:nvSpPr>
          <p:cNvPr id="8304" name="Text Box 112"/>
          <p:cNvSpPr txBox="1">
            <a:spLocks noChangeArrowheads="1"/>
          </p:cNvSpPr>
          <p:nvPr/>
        </p:nvSpPr>
        <p:spPr bwMode="auto">
          <a:xfrm>
            <a:off x="7956550" y="3716338"/>
            <a:ext cx="1028700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s-ES" altLang="es-ES" sz="1000">
                <a:latin typeface="Comic Sans MS" pitchFamily="66" charset="0"/>
              </a:rPr>
              <a:t>Sistema muscular</a:t>
            </a:r>
            <a:endParaRPr lang="es-ES" altLang="es-ES"/>
          </a:p>
        </p:txBody>
      </p:sp>
      <p:sp>
        <p:nvSpPr>
          <p:cNvPr id="8305" name="Line 113"/>
          <p:cNvSpPr>
            <a:spLocks noChangeShapeType="1"/>
          </p:cNvSpPr>
          <p:nvPr/>
        </p:nvSpPr>
        <p:spPr bwMode="auto">
          <a:xfrm>
            <a:off x="7380288" y="3789363"/>
            <a:ext cx="360362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8306" name="Text Box 114"/>
          <p:cNvSpPr txBox="1">
            <a:spLocks noChangeArrowheads="1"/>
          </p:cNvSpPr>
          <p:nvPr/>
        </p:nvSpPr>
        <p:spPr bwMode="auto">
          <a:xfrm>
            <a:off x="179388" y="4508500"/>
            <a:ext cx="914400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s-ES" altLang="es-ES" sz="900">
                <a:latin typeface="Comic Sans MS" pitchFamily="66" charset="0"/>
              </a:rPr>
              <a:t>Sistema inmunológico</a:t>
            </a:r>
            <a:endParaRPr lang="es-ES" altLang="es-ES"/>
          </a:p>
        </p:txBody>
      </p:sp>
      <p:sp>
        <p:nvSpPr>
          <p:cNvPr id="8308" name="Line 116"/>
          <p:cNvSpPr>
            <a:spLocks noChangeShapeType="1"/>
          </p:cNvSpPr>
          <p:nvPr/>
        </p:nvSpPr>
        <p:spPr bwMode="auto">
          <a:xfrm flipV="1">
            <a:off x="4643438" y="620713"/>
            <a:ext cx="720725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8309" name="Text Box 117"/>
          <p:cNvSpPr txBox="1">
            <a:spLocks noChangeArrowheads="1"/>
          </p:cNvSpPr>
          <p:nvPr/>
        </p:nvSpPr>
        <p:spPr bwMode="auto">
          <a:xfrm>
            <a:off x="5364163" y="404813"/>
            <a:ext cx="1512887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altLang="es-ES" sz="900">
                <a:latin typeface="Comic Sans MS" pitchFamily="66" charset="0"/>
              </a:rPr>
              <a:t>Sistema respiratorio</a:t>
            </a:r>
          </a:p>
        </p:txBody>
      </p:sp>
      <p:pic>
        <p:nvPicPr>
          <p:cNvPr id="8310" name="Picture 118" descr="Estomago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425564">
            <a:off x="3635375" y="4508500"/>
            <a:ext cx="1025525" cy="901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8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8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8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8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8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8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8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8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8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8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8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8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8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8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8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8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8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8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8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8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8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8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9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8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9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2000"/>
                                        <p:tgtEl>
                                          <p:spTgt spid="8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8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2000"/>
                                        <p:tgtEl>
                                          <p:spTgt spid="8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2000"/>
                                        <p:tgtEl>
                                          <p:spTgt spid="8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2000"/>
                                        <p:tgtEl>
                                          <p:spTgt spid="8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2000"/>
                                        <p:tgtEl>
                                          <p:spTgt spid="8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2000"/>
                                        <p:tgtEl>
                                          <p:spTgt spid="8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2000"/>
                                        <p:tgtEl>
                                          <p:spTgt spid="8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2000"/>
                                        <p:tgtEl>
                                          <p:spTgt spid="8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2000"/>
                                        <p:tgtEl>
                                          <p:spTgt spid="8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2000"/>
                                        <p:tgtEl>
                                          <p:spTgt spid="8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2000"/>
                                        <p:tgtEl>
                                          <p:spTgt spid="8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2000"/>
                                        <p:tgtEl>
                                          <p:spTgt spid="8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2000"/>
                                        <p:tgtEl>
                                          <p:spTgt spid="8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2000"/>
                                        <p:tgtEl>
                                          <p:spTgt spid="8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2000"/>
                                        <p:tgtEl>
                                          <p:spTgt spid="8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2000"/>
                                        <p:tgtEl>
                                          <p:spTgt spid="8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2000"/>
                                        <p:tgtEl>
                                          <p:spTgt spid="8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2000"/>
                                        <p:tgtEl>
                                          <p:spTgt spid="8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2000"/>
                                        <p:tgtEl>
                                          <p:spTgt spid="8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61" grpId="0" animBg="1"/>
      <p:bldP spid="8262" grpId="0"/>
      <p:bldP spid="8264" grpId="0" animBg="1"/>
      <p:bldP spid="8265" grpId="0" animBg="1"/>
      <p:bldP spid="8266" grpId="0"/>
      <p:bldP spid="8267" grpId="0" animBg="1"/>
      <p:bldP spid="8269" grpId="0"/>
      <p:bldP spid="8271" grpId="0"/>
      <p:bldP spid="8273" grpId="0" animBg="1"/>
      <p:bldP spid="8274" grpId="0" animBg="1"/>
      <p:bldP spid="8275" grpId="0" animBg="1"/>
      <p:bldP spid="8276" grpId="0" animBg="1"/>
      <p:bldP spid="8277" grpId="0" animBg="1"/>
      <p:bldP spid="8278" grpId="0" animBg="1"/>
      <p:bldP spid="8279" grpId="0" animBg="1"/>
      <p:bldP spid="8280" grpId="0" animBg="1"/>
      <p:bldP spid="8281" grpId="0" animBg="1"/>
      <p:bldP spid="8283" grpId="0" animBg="1"/>
      <p:bldP spid="8285" grpId="0" animBg="1"/>
      <p:bldP spid="8286" grpId="0" animBg="1"/>
      <p:bldP spid="8287" grpId="0" animBg="1"/>
      <p:bldP spid="8288" grpId="0" animBg="1"/>
      <p:bldP spid="8289" grpId="0" animBg="1"/>
      <p:bldP spid="8290" grpId="0" animBg="1"/>
      <p:bldP spid="8291" grpId="0" animBg="1"/>
      <p:bldP spid="8292" grpId="0" animBg="1"/>
      <p:bldP spid="8293" grpId="0" animBg="1"/>
      <p:bldP spid="8294" grpId="0" animBg="1"/>
      <p:bldP spid="8297" grpId="0" animBg="1"/>
      <p:bldP spid="8298" grpId="0" animBg="1"/>
      <p:bldP spid="8299" grpId="0" animBg="1"/>
      <p:bldP spid="8300" grpId="0" animBg="1"/>
      <p:bldP spid="8301" grpId="0" animBg="1"/>
      <p:bldP spid="8302" grpId="0" animBg="1"/>
      <p:bldP spid="8303" grpId="0"/>
      <p:bldP spid="8304" grpId="0"/>
      <p:bldP spid="8305" grpId="0" animBg="1"/>
      <p:bldP spid="8306" grpId="0" animBg="1"/>
      <p:bldP spid="8308" grpId="0" animBg="1"/>
      <p:bldP spid="830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>
                <a:solidFill>
                  <a:srgbClr val="FF7C80"/>
                </a:solidFill>
              </a:rPr>
              <a:t>Sistema tegumentario</a:t>
            </a:r>
          </a:p>
        </p:txBody>
      </p:sp>
      <p:pic>
        <p:nvPicPr>
          <p:cNvPr id="9222" name="Picture 6" descr="Capas de la piel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4716463" y="3573463"/>
            <a:ext cx="3810000" cy="30480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755650" y="1700213"/>
            <a:ext cx="230346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es-ES" altLang="es-ES" sz="3200"/>
              <a:t> Que es?</a:t>
            </a: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684213" y="2565400"/>
            <a:ext cx="302418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altLang="es-ES" sz="3200"/>
              <a:t>- Funciones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755650" y="3500438"/>
            <a:ext cx="30972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altLang="es-ES" sz="3200"/>
              <a:t>- Capas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23" grpId="0"/>
      <p:bldP spid="9224" grpId="0"/>
      <p:bldP spid="92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>
                <a:solidFill>
                  <a:schemeClr val="bg1"/>
                </a:solidFill>
              </a:rPr>
              <a:t>Sistema esquelético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333625"/>
          </a:xfrm>
        </p:spPr>
        <p:txBody>
          <a:bodyPr/>
          <a:lstStyle/>
          <a:p>
            <a:r>
              <a:rPr lang="es-ES" altLang="es-ES">
                <a:solidFill>
                  <a:srgbClr val="CCECFF"/>
                </a:solidFill>
              </a:rPr>
              <a:t>Funciones</a:t>
            </a:r>
          </a:p>
          <a:p>
            <a:r>
              <a:rPr lang="es-ES" altLang="es-ES">
                <a:solidFill>
                  <a:srgbClr val="CCECFF"/>
                </a:solidFill>
              </a:rPr>
              <a:t>Partición del cuerpo humano para el estudio del sistema óseo.</a:t>
            </a:r>
          </a:p>
          <a:p>
            <a:pPr lvl="1"/>
            <a:r>
              <a:rPr lang="es-ES" altLang="es-ES">
                <a:solidFill>
                  <a:srgbClr val="CCECFF"/>
                </a:solidFill>
              </a:rPr>
              <a:t>Tipos de huesos.</a:t>
            </a:r>
          </a:p>
        </p:txBody>
      </p:sp>
      <p:pic>
        <p:nvPicPr>
          <p:cNvPr id="10249" name="Picture 9" descr="http://www.lautz.com.br/loja/images/mapa_sistema_esqueletico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84888" y="3213100"/>
            <a:ext cx="2332037" cy="327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/>
              <a:t>Sistema muscular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044700"/>
          </a:xfrm>
        </p:spPr>
        <p:txBody>
          <a:bodyPr/>
          <a:lstStyle/>
          <a:p>
            <a:r>
              <a:rPr lang="es-ES" altLang="es-ES"/>
              <a:t>Función</a:t>
            </a:r>
          </a:p>
          <a:p>
            <a:r>
              <a:rPr lang="es-ES" altLang="es-ES"/>
              <a:t>Situación</a:t>
            </a:r>
          </a:p>
          <a:p>
            <a:r>
              <a:rPr lang="es-ES" altLang="es-ES"/>
              <a:t>Tipos</a:t>
            </a:r>
          </a:p>
        </p:txBody>
      </p:sp>
      <p:pic>
        <p:nvPicPr>
          <p:cNvPr id="11282" name="Picture 18" descr="tiposmu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84888" y="1268413"/>
            <a:ext cx="2681287" cy="5229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283" name="Picture 19" descr="formasmu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4076700"/>
            <a:ext cx="5689600" cy="1831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1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>
                <a:solidFill>
                  <a:srgbClr val="33CC33"/>
                </a:solidFill>
              </a:rPr>
              <a:t>Sistema digestivo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612900"/>
          </a:xfrm>
        </p:spPr>
        <p:txBody>
          <a:bodyPr/>
          <a:lstStyle/>
          <a:p>
            <a:r>
              <a:rPr lang="es-ES" altLang="es-ES">
                <a:solidFill>
                  <a:srgbClr val="99FF66"/>
                </a:solidFill>
              </a:rPr>
              <a:t>El proceso de la digestión</a:t>
            </a:r>
          </a:p>
          <a:p>
            <a:r>
              <a:rPr lang="es-ES" altLang="es-ES">
                <a:solidFill>
                  <a:srgbClr val="99FF66"/>
                </a:solidFill>
              </a:rPr>
              <a:t>Órganos del aparato digestivo</a:t>
            </a:r>
          </a:p>
        </p:txBody>
      </p:sp>
      <p:pic>
        <p:nvPicPr>
          <p:cNvPr id="16394" name="Picture 10" descr="Deglucion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08625" y="3141663"/>
            <a:ext cx="3203575" cy="3455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6395" name="Picture 11" descr="Digestion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650" y="3141663"/>
            <a:ext cx="3090863" cy="3455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6396" name="Picture 12" descr="Esofago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08850" y="260350"/>
            <a:ext cx="1543050" cy="2686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20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>
                <a:solidFill>
                  <a:srgbClr val="FF7C80"/>
                </a:solidFill>
              </a:rPr>
              <a:t>Sistema circulatorio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altLang="es-ES">
                <a:solidFill>
                  <a:srgbClr val="FF99FF"/>
                </a:solidFill>
              </a:rPr>
              <a:t>La sangre</a:t>
            </a:r>
          </a:p>
          <a:p>
            <a:r>
              <a:rPr lang="es-ES" altLang="es-ES">
                <a:solidFill>
                  <a:srgbClr val="FF99FF"/>
                </a:solidFill>
              </a:rPr>
              <a:t>El corazón</a:t>
            </a:r>
          </a:p>
          <a:p>
            <a:r>
              <a:rPr lang="es-ES" altLang="es-ES">
                <a:solidFill>
                  <a:srgbClr val="FF99FF"/>
                </a:solidFill>
              </a:rPr>
              <a:t>Los vasos sanguíneos</a:t>
            </a:r>
          </a:p>
          <a:p>
            <a:r>
              <a:rPr lang="es-ES" altLang="es-ES">
                <a:solidFill>
                  <a:srgbClr val="FF99FF"/>
                </a:solidFill>
              </a:rPr>
              <a:t>El sistema linfático</a:t>
            </a:r>
          </a:p>
        </p:txBody>
      </p:sp>
      <p:pic>
        <p:nvPicPr>
          <p:cNvPr id="17414" name="Picture 6" descr="Latidos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51500" y="3357563"/>
            <a:ext cx="3289300" cy="328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7415" name="Picture 7" descr="sang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3981450"/>
            <a:ext cx="5133975" cy="2876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</p:bld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633</TotalTime>
  <Words>392</Words>
  <Application>Microsoft Office PowerPoint</Application>
  <PresentationFormat>Presentación en pantalla (4:3)</PresentationFormat>
  <Paragraphs>158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Diseño predeterminado</vt:lpstr>
      <vt:lpstr>Diapositiva 1</vt:lpstr>
      <vt:lpstr>Índice</vt:lpstr>
      <vt:lpstr>Diapositiva 3</vt:lpstr>
      <vt:lpstr>Diapositiva 4</vt:lpstr>
      <vt:lpstr>Sistema tegumentario</vt:lpstr>
      <vt:lpstr>Sistema esquelético</vt:lpstr>
      <vt:lpstr>Sistema muscular</vt:lpstr>
      <vt:lpstr>Sistema digestivo</vt:lpstr>
      <vt:lpstr>Sistema circulatorio</vt:lpstr>
      <vt:lpstr>Sistema excretor</vt:lpstr>
      <vt:lpstr>Sistema respiratorio</vt:lpstr>
      <vt:lpstr>Sistema reproductor</vt:lpstr>
      <vt:lpstr>Sistema endocrino u hormonal</vt:lpstr>
      <vt:lpstr>El sistema nervioso</vt:lpstr>
      <vt:lpstr>Diapositiva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Antoni Bennàssar Roig</dc:creator>
  <cp:lastModifiedBy>Eva</cp:lastModifiedBy>
  <cp:revision>9</cp:revision>
  <dcterms:created xsi:type="dcterms:W3CDTF">2005-11-09T11:14:40Z</dcterms:created>
  <dcterms:modified xsi:type="dcterms:W3CDTF">2019-11-30T10:52:07Z</dcterms:modified>
</cp:coreProperties>
</file>