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8E69-DF02-41AA-BEB3-9152930EBD6D}" type="datetimeFigureOut">
              <a:rPr lang="ca-ES" smtClean="0"/>
              <a:t>19/11/2019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2B204-DB13-47A5-9A59-9DC5BA97B2D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541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8E69-DF02-41AA-BEB3-9152930EBD6D}" type="datetimeFigureOut">
              <a:rPr lang="ca-ES" smtClean="0"/>
              <a:t>19/11/2019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2B204-DB13-47A5-9A59-9DC5BA97B2D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29193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8E69-DF02-41AA-BEB3-9152930EBD6D}" type="datetimeFigureOut">
              <a:rPr lang="ca-ES" smtClean="0"/>
              <a:t>19/11/2019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2B204-DB13-47A5-9A59-9DC5BA97B2D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64277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8E69-DF02-41AA-BEB3-9152930EBD6D}" type="datetimeFigureOut">
              <a:rPr lang="ca-ES" smtClean="0"/>
              <a:t>19/11/2019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2B204-DB13-47A5-9A59-9DC5BA97B2D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81111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8E69-DF02-41AA-BEB3-9152930EBD6D}" type="datetimeFigureOut">
              <a:rPr lang="ca-ES" smtClean="0"/>
              <a:t>19/11/2019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2B204-DB13-47A5-9A59-9DC5BA97B2D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64816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8E69-DF02-41AA-BEB3-9152930EBD6D}" type="datetimeFigureOut">
              <a:rPr lang="ca-ES" smtClean="0"/>
              <a:t>19/11/2019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2B204-DB13-47A5-9A59-9DC5BA97B2D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22628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8E69-DF02-41AA-BEB3-9152930EBD6D}" type="datetimeFigureOut">
              <a:rPr lang="ca-ES" smtClean="0"/>
              <a:t>19/11/2019</a:t>
            </a:fld>
            <a:endParaRPr lang="ca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2B204-DB13-47A5-9A59-9DC5BA97B2D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39661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8E69-DF02-41AA-BEB3-9152930EBD6D}" type="datetimeFigureOut">
              <a:rPr lang="ca-ES" smtClean="0"/>
              <a:t>19/11/2019</a:t>
            </a:fld>
            <a:endParaRPr lang="ca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2B204-DB13-47A5-9A59-9DC5BA97B2D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18866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8E69-DF02-41AA-BEB3-9152930EBD6D}" type="datetimeFigureOut">
              <a:rPr lang="ca-ES" smtClean="0"/>
              <a:t>19/11/2019</a:t>
            </a:fld>
            <a:endParaRPr lang="ca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2B204-DB13-47A5-9A59-9DC5BA97B2D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10567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8E69-DF02-41AA-BEB3-9152930EBD6D}" type="datetimeFigureOut">
              <a:rPr lang="ca-ES" smtClean="0"/>
              <a:t>19/11/2019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2B204-DB13-47A5-9A59-9DC5BA97B2D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882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8E69-DF02-41AA-BEB3-9152930EBD6D}" type="datetimeFigureOut">
              <a:rPr lang="ca-ES" smtClean="0"/>
              <a:t>19/11/2019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2B204-DB13-47A5-9A59-9DC5BA97B2D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17383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28E69-DF02-41AA-BEB3-9152930EBD6D}" type="datetimeFigureOut">
              <a:rPr lang="ca-ES" smtClean="0"/>
              <a:t>19/11/2019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2B204-DB13-47A5-9A59-9DC5BA97B2D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8882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-8658" t="-3292" r="8658" b="3292"/>
          <a:stretch/>
        </p:blipFill>
        <p:spPr>
          <a:xfrm>
            <a:off x="-4631268" y="-214630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370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de estructura atómica de C H O 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410" y="976745"/>
            <a:ext cx="6157357" cy="431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801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de El átomo de carbono e hidrógen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815" y="765088"/>
            <a:ext cx="7191406" cy="4049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79506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>UIB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2</cp:revision>
  <dcterms:created xsi:type="dcterms:W3CDTF">2019-11-19T09:32:20Z</dcterms:created>
  <dcterms:modified xsi:type="dcterms:W3CDTF">2019-11-19T09:43:27Z</dcterms:modified>
</cp:coreProperties>
</file>