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2034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409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7989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9482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7241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1506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0267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38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9590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7023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3490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4363D-ECF6-42F0-99EC-BC491EEC9139}" type="datetimeFigureOut">
              <a:rPr lang="ca-ES" smtClean="0"/>
              <a:t>16/10/2019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B54FD-DA75-4285-B545-91476BD56F1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003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30037" y="1777285"/>
            <a:ext cx="95818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AVALUACIÓ DE L’ASSIGNATURA</a:t>
            </a:r>
          </a:p>
          <a:p>
            <a:pPr algn="ctr"/>
            <a:r>
              <a:rPr lang="es-ES" sz="2800" b="1" dirty="0" smtClean="0"/>
              <a:t>DIDÀCTICA DE LES CIÈNCIES EXPERIMENTALS, 1</a:t>
            </a:r>
          </a:p>
          <a:p>
            <a:pPr algn="ctr"/>
            <a:r>
              <a:rPr lang="es-ES" sz="2800" b="1" dirty="0" smtClean="0"/>
              <a:t>Química i </a:t>
            </a:r>
            <a:r>
              <a:rPr lang="es-ES" sz="2800" b="1" dirty="0" err="1" smtClean="0"/>
              <a:t>Biologia</a:t>
            </a:r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QUÍMICA 1/3 de la nota final</a:t>
            </a:r>
          </a:p>
          <a:p>
            <a:pPr algn="ctr"/>
            <a:r>
              <a:rPr lang="es-ES" sz="2800" b="1" dirty="0" smtClean="0"/>
              <a:t>BIOLOGIA 2/3 de la nota final</a:t>
            </a:r>
          </a:p>
          <a:p>
            <a:pPr algn="ctr"/>
            <a:endParaRPr lang="es-ES" sz="2800" b="1" dirty="0"/>
          </a:p>
          <a:p>
            <a:pPr algn="ctr"/>
            <a:r>
              <a:rPr lang="es-ES" sz="2800" b="1" dirty="0" smtClean="0"/>
              <a:t> 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390471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46986" y="1390918"/>
            <a:ext cx="75856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400" b="1" dirty="0" smtClean="0"/>
              <a:t>AVALUACIÓ DE LA PART DE BIOLOGIA</a:t>
            </a:r>
          </a:p>
          <a:p>
            <a:pPr algn="ctr"/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Prova objectiva (individual), 35%</a:t>
            </a:r>
          </a:p>
          <a:p>
            <a:pPr marL="342900" indent="-342900" algn="ctr">
              <a:buAutoNum type="arabicPeriod"/>
            </a:pPr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Presentació unitat didàctica (en grup), 30%</a:t>
            </a:r>
          </a:p>
          <a:p>
            <a:pPr algn="ctr"/>
            <a:endParaRPr lang="ca-ES" sz="2400" b="1" dirty="0" smtClean="0"/>
          </a:p>
          <a:p>
            <a:pPr marL="342900" indent="-342900" algn="ctr">
              <a:buAutoNum type="arabicPeriod"/>
            </a:pPr>
            <a:r>
              <a:rPr lang="ca-ES" sz="2400" b="1" dirty="0" smtClean="0"/>
              <a:t>Seminaris (individual),</a:t>
            </a:r>
          </a:p>
          <a:p>
            <a:pPr algn="ctr"/>
            <a:r>
              <a:rPr lang="ca-ES" sz="2400" b="1" dirty="0" smtClean="0"/>
              <a:t>Quadern de pràctiques, 35%</a:t>
            </a:r>
          </a:p>
          <a:p>
            <a:pPr algn="ctr"/>
            <a:r>
              <a:rPr lang="ca-ES" sz="2400" b="1" dirty="0" smtClean="0"/>
              <a:t> </a:t>
            </a:r>
          </a:p>
          <a:p>
            <a:pPr marL="342900" indent="-342900" algn="ctr">
              <a:buAutoNum type="arabicPeriod"/>
            </a:pPr>
            <a:endParaRPr lang="ca-ES" sz="2400" b="1" dirty="0" smtClean="0"/>
          </a:p>
          <a:p>
            <a:pPr marL="342900" indent="-342900" algn="ctr">
              <a:buAutoNum type="arabicPeriod"/>
            </a:pPr>
            <a:endParaRPr lang="es-ES" sz="2400" b="1" dirty="0" smtClean="0"/>
          </a:p>
          <a:p>
            <a:pPr algn="ctr"/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5781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06828" y="476518"/>
            <a:ext cx="898945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PROVA OBJECTIVA. Individual</a:t>
            </a:r>
          </a:p>
          <a:p>
            <a:r>
              <a:rPr lang="es-ES" sz="2400" b="1" dirty="0" err="1" smtClean="0"/>
              <a:t>Exercici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tipus</a:t>
            </a:r>
            <a:r>
              <a:rPr lang="es-ES" sz="2400" b="1" dirty="0" smtClean="0"/>
              <a:t> test. </a:t>
            </a:r>
          </a:p>
          <a:p>
            <a:endParaRPr lang="es-ES" sz="2400" b="1" dirty="0"/>
          </a:p>
          <a:p>
            <a:r>
              <a:rPr lang="es-ES" sz="2400" b="1" dirty="0" smtClean="0"/>
              <a:t>PRESENTACIÓ ACTIVITAT DIDÀCTICA. </a:t>
            </a:r>
          </a:p>
          <a:p>
            <a:r>
              <a:rPr lang="es-ES" sz="2400" b="1" dirty="0" smtClean="0"/>
              <a:t>Es </a:t>
            </a:r>
            <a:r>
              <a:rPr lang="es-ES" sz="2400" b="1" dirty="0" err="1" smtClean="0"/>
              <a:t>pot</a:t>
            </a:r>
            <a:r>
              <a:rPr lang="es-ES" sz="2400" b="1" dirty="0" smtClean="0"/>
              <a:t> realizar en </a:t>
            </a:r>
            <a:r>
              <a:rPr lang="es-ES" sz="2400" b="1" dirty="0" err="1" smtClean="0"/>
              <a:t>grup</a:t>
            </a:r>
            <a:r>
              <a:rPr lang="es-ES" sz="2400" b="1" dirty="0" smtClean="0"/>
              <a:t> de 4 o 5 </a:t>
            </a:r>
            <a:r>
              <a:rPr lang="es-ES" sz="2400" b="1" dirty="0" err="1" smtClean="0"/>
              <a:t>alumnes</a:t>
            </a:r>
            <a:endParaRPr lang="es-ES" sz="2400" b="1" dirty="0" smtClean="0"/>
          </a:p>
          <a:p>
            <a:r>
              <a:rPr lang="es-ES" sz="2400" b="1" dirty="0" err="1" smtClean="0"/>
              <a:t>S’ha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d’escollir</a:t>
            </a:r>
            <a:r>
              <a:rPr lang="es-ES" sz="2400" b="1" dirty="0" smtClean="0"/>
              <a:t> el tema de la </a:t>
            </a:r>
            <a:r>
              <a:rPr lang="es-ES" sz="2400" b="1" dirty="0" err="1" smtClean="0"/>
              <a:t>llista</a:t>
            </a:r>
            <a:r>
              <a:rPr lang="es-ES" sz="2400" b="1" dirty="0" smtClean="0"/>
              <a:t> facilitada</a:t>
            </a:r>
          </a:p>
          <a:p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continguts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escrits</a:t>
            </a:r>
            <a:r>
              <a:rPr lang="es-ES" sz="2400" b="1" dirty="0" smtClean="0"/>
              <a:t> de la UD </a:t>
            </a:r>
            <a:r>
              <a:rPr lang="es-ES" sz="2400" b="1" dirty="0" err="1" smtClean="0"/>
              <a:t>són</a:t>
            </a:r>
            <a:r>
              <a:rPr lang="es-ES" sz="2400" b="1" dirty="0" smtClean="0"/>
              <a:t> al primer </a:t>
            </a:r>
            <a:r>
              <a:rPr lang="es-ES" sz="2400" b="1" dirty="0" err="1" smtClean="0"/>
              <a:t>seminari</a:t>
            </a:r>
            <a:endParaRPr lang="es-ES" sz="2400" b="1" dirty="0" smtClean="0"/>
          </a:p>
          <a:p>
            <a:r>
              <a:rPr lang="es-ES" sz="2400" b="1" dirty="0" err="1" smtClean="0"/>
              <a:t>Temps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exposició</a:t>
            </a:r>
            <a:r>
              <a:rPr lang="es-ES" sz="2400" b="1" dirty="0" smtClean="0"/>
              <a:t>, 15 </a:t>
            </a:r>
            <a:r>
              <a:rPr lang="es-ES" sz="2400" b="1" dirty="0" err="1" smtClean="0"/>
              <a:t>minuts</a:t>
            </a:r>
            <a:r>
              <a:rPr lang="es-ES" sz="2400" b="1" dirty="0" smtClean="0"/>
              <a:t>.</a:t>
            </a:r>
          </a:p>
          <a:p>
            <a:endParaRPr lang="es-ES" sz="2400" b="1" dirty="0"/>
          </a:p>
          <a:p>
            <a:r>
              <a:rPr lang="es-ES" sz="2400" b="1" dirty="0" smtClean="0"/>
              <a:t>SEMINARIS</a:t>
            </a:r>
          </a:p>
          <a:p>
            <a:r>
              <a:rPr lang="es-ES" sz="2400" b="1" dirty="0" smtClean="0"/>
              <a:t>Individual. </a:t>
            </a:r>
            <a:r>
              <a:rPr lang="es-ES" sz="2400" b="1" dirty="0" err="1" smtClean="0"/>
              <a:t>S’ha</a:t>
            </a:r>
            <a:r>
              <a:rPr lang="es-ES" sz="2400" b="1" dirty="0" smtClean="0"/>
              <a:t> de presentar el </a:t>
            </a:r>
            <a:r>
              <a:rPr lang="es-ES" sz="2400" b="1" dirty="0" err="1" smtClean="0"/>
              <a:t>quadern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pràctiques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dietari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d’activitat</a:t>
            </a:r>
            <a:r>
              <a:rPr lang="es-ES" sz="2400" b="1" dirty="0" smtClean="0"/>
              <a:t> i  completar les </a:t>
            </a:r>
            <a:r>
              <a:rPr lang="es-ES" sz="2400" b="1" dirty="0" err="1" smtClean="0"/>
              <a:t>activitats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proposades</a:t>
            </a:r>
            <a:r>
              <a:rPr lang="es-ES" sz="2400" b="1" dirty="0" smtClean="0"/>
              <a:t>. </a:t>
            </a:r>
          </a:p>
          <a:p>
            <a:r>
              <a:rPr lang="es-ES" sz="2400" b="1" dirty="0" smtClean="0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102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87887" y="180303"/>
            <a:ext cx="954324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/>
              <a:t>DATES IMPORTANTS DEL CURS</a:t>
            </a:r>
          </a:p>
          <a:p>
            <a:endParaRPr lang="ca-ES" sz="2000" b="1" dirty="0" smtClean="0"/>
          </a:p>
          <a:p>
            <a:pPr marL="457200" indent="-457200">
              <a:buAutoNum type="arabicPeriod"/>
            </a:pPr>
            <a:r>
              <a:rPr lang="ca-ES" sz="2000" b="1" dirty="0" smtClean="0"/>
              <a:t>PROVA OBJECTIVA</a:t>
            </a:r>
          </a:p>
          <a:p>
            <a:pPr marL="457200" indent="-457200">
              <a:buAutoNum type="arabicPeriod"/>
            </a:pPr>
            <a:endParaRPr lang="ca-ES" sz="2000" b="1" dirty="0" smtClean="0"/>
          </a:p>
          <a:p>
            <a:r>
              <a:rPr lang="ca-ES" sz="2000" b="1" dirty="0" smtClean="0"/>
              <a:t>             Dies senyalats en el calendari oficial</a:t>
            </a:r>
          </a:p>
          <a:p>
            <a:endParaRPr lang="ca-ES" sz="2000" b="1" dirty="0" smtClean="0"/>
          </a:p>
          <a:p>
            <a:r>
              <a:rPr lang="ca-ES" sz="2000" b="1" dirty="0" smtClean="0"/>
              <a:t>2.    UNITATS DIDÀCTIQUES</a:t>
            </a:r>
            <a:endParaRPr lang="ca-ES" sz="2000" b="1" dirty="0" smtClean="0">
              <a:solidFill>
                <a:srgbClr val="FF0000"/>
              </a:solidFill>
            </a:endParaRPr>
          </a:p>
          <a:p>
            <a:r>
              <a:rPr lang="ca-ES" sz="2000" b="1" dirty="0" smtClean="0"/>
              <a:t> </a:t>
            </a:r>
          </a:p>
          <a:p>
            <a:r>
              <a:rPr lang="ca-ES" sz="2000" b="1" dirty="0" smtClean="0"/>
              <a:t>            Dia </a:t>
            </a:r>
            <a:r>
              <a:rPr lang="ca-ES" sz="2000" b="1" dirty="0" smtClean="0"/>
              <a:t>14/12/2019, </a:t>
            </a:r>
            <a:r>
              <a:rPr lang="ca-ES" sz="2000" b="1" dirty="0" smtClean="0"/>
              <a:t>data límit per presentar l’activitat de la unitat didàctica que serà     exposada de manera oral a les classes entre el </a:t>
            </a:r>
            <a:r>
              <a:rPr lang="ca-ES" sz="2000" b="1" dirty="0" smtClean="0"/>
              <a:t>16 </a:t>
            </a:r>
            <a:r>
              <a:rPr lang="ca-ES" sz="2000" b="1" dirty="0" smtClean="0"/>
              <a:t>i el </a:t>
            </a:r>
            <a:r>
              <a:rPr lang="ca-ES" sz="2000" b="1" dirty="0" smtClean="0"/>
              <a:t>20/12/2019</a:t>
            </a:r>
            <a:endParaRPr lang="ca-ES" sz="2000" b="1" dirty="0" smtClean="0"/>
          </a:p>
          <a:p>
            <a:endParaRPr lang="ca-ES" sz="2000" b="1" dirty="0"/>
          </a:p>
          <a:p>
            <a:pPr marL="457200" indent="-457200">
              <a:buAutoNum type="arabicPeriod" startAt="3"/>
            </a:pPr>
            <a:r>
              <a:rPr lang="ca-ES" sz="2000" b="1" dirty="0" smtClean="0"/>
              <a:t>QUADERN DE SEMINARIS</a:t>
            </a:r>
          </a:p>
          <a:p>
            <a:endParaRPr lang="ca-ES" sz="2000" b="1" dirty="0"/>
          </a:p>
          <a:p>
            <a:r>
              <a:rPr lang="ca-ES" sz="2000" b="1" dirty="0"/>
              <a:t> </a:t>
            </a:r>
            <a:r>
              <a:rPr lang="ca-ES" sz="2000" b="1" dirty="0" smtClean="0"/>
              <a:t>       S’aniran demanant durant el </a:t>
            </a:r>
            <a:r>
              <a:rPr lang="ca-ES" sz="2000" b="1" dirty="0" smtClean="0"/>
              <a:t>curs i es presentarà el quadern complet el dia de l’examen final </a:t>
            </a:r>
            <a:r>
              <a:rPr lang="ca-ES" sz="2000" b="1" smtClean="0"/>
              <a:t>de l’assignatura.</a:t>
            </a:r>
            <a:endParaRPr lang="ca-ES" sz="2000" b="1" dirty="0" smtClean="0"/>
          </a:p>
          <a:p>
            <a:r>
              <a:rPr lang="ca-ES" sz="2000" b="1" dirty="0" smtClean="0">
                <a:solidFill>
                  <a:srgbClr val="FF0000"/>
                </a:solidFill>
              </a:rPr>
              <a:t>  </a:t>
            </a:r>
            <a:endParaRPr lang="ca-ES" sz="2000" b="1" dirty="0" smtClean="0"/>
          </a:p>
          <a:p>
            <a:endParaRPr lang="es-ES" dirty="0" smtClean="0"/>
          </a:p>
          <a:p>
            <a:r>
              <a:rPr lang="es-ES" dirty="0" smtClean="0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536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197</Words>
  <Application>Microsoft Office PowerPoint</Application>
  <PresentationFormat>Panorámica</PresentationFormat>
  <Paragraphs>47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2019-10-16T16:19:46Z</dcterms:created>
  <dcterms:modified xsi:type="dcterms:W3CDTF">2019-10-16T16:33:21Z</dcterms:modified>
</cp:coreProperties>
</file>