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4470C-E598-4D7F-A69E-B20205DC2851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67B8D-0766-411F-B51A-31DCA0FBC6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978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298C-F0CC-4826-9DB2-A15D2CEC9F7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520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115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115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6522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01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729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852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763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687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168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766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3518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7136-861B-401E-BEB6-3D85A92B0A2F}" type="datetimeFigureOut">
              <a:rPr lang="es-ES" smtClean="0"/>
              <a:pPr/>
              <a:t>04/11/2018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1E8E-B551-421C-A96F-5B74ED9829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575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herbarivirtual.uib.es/cat-med/caracteristica/llistat_45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764704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 Narrow" pitchFamily="34" charset="0"/>
              </a:rPr>
              <a:t>AUTOECOLOGIA</a:t>
            </a:r>
          </a:p>
          <a:p>
            <a:endParaRPr lang="es-ES" sz="2400" dirty="0">
              <a:latin typeface="Arial Narrow" pitchFamily="34" charset="0"/>
            </a:endParaRPr>
          </a:p>
          <a:p>
            <a:r>
              <a:rPr lang="ca-ES" sz="2400" dirty="0" smtClean="0">
                <a:latin typeface="Arial Narrow" pitchFamily="34" charset="0"/>
              </a:rPr>
              <a:t>L’autoecologia estudia </a:t>
            </a:r>
            <a:r>
              <a:rPr lang="ca-ES" sz="2400" b="1" dirty="0" smtClean="0">
                <a:latin typeface="Arial Narrow" pitchFamily="34" charset="0"/>
              </a:rPr>
              <a:t>l’adaptació dels organismes al medi </a:t>
            </a:r>
            <a:r>
              <a:rPr lang="ca-ES" sz="2400" dirty="0" smtClean="0">
                <a:latin typeface="Arial Narrow" pitchFamily="34" charset="0"/>
              </a:rPr>
              <a:t>en el qual viuen.</a:t>
            </a:r>
          </a:p>
          <a:p>
            <a:endParaRPr lang="ca-ES" sz="2400" dirty="0" smtClean="0">
              <a:latin typeface="Arial Narrow" pitchFamily="34" charset="0"/>
            </a:endParaRPr>
          </a:p>
          <a:p>
            <a:r>
              <a:rPr lang="ca-ES" sz="2400" b="1" dirty="0" smtClean="0">
                <a:latin typeface="Arial Narrow" pitchFamily="34" charset="0"/>
              </a:rPr>
              <a:t>Morfologia</a:t>
            </a:r>
            <a:r>
              <a:rPr lang="ca-ES" sz="2400" dirty="0" smtClean="0">
                <a:latin typeface="Arial Narrow" pitchFamily="34" charset="0"/>
              </a:rPr>
              <a:t> dels organismes</a:t>
            </a:r>
          </a:p>
          <a:p>
            <a:r>
              <a:rPr lang="ca-ES" sz="2400" b="1" dirty="0" smtClean="0">
                <a:latin typeface="Arial Narrow" pitchFamily="34" charset="0"/>
              </a:rPr>
              <a:t>Fisiologia</a:t>
            </a:r>
          </a:p>
          <a:p>
            <a:r>
              <a:rPr lang="ca-ES" sz="2400" b="1" dirty="0" smtClean="0">
                <a:latin typeface="Arial Narrow" pitchFamily="34" charset="0"/>
              </a:rPr>
              <a:t>Tipus d’alimentació</a:t>
            </a:r>
          </a:p>
          <a:p>
            <a:r>
              <a:rPr lang="ca-ES" sz="2400" b="1" dirty="0" smtClean="0">
                <a:latin typeface="Arial Narrow" pitchFamily="34" charset="0"/>
              </a:rPr>
              <a:t>Tipus de respiració</a:t>
            </a:r>
          </a:p>
          <a:p>
            <a:r>
              <a:rPr lang="ca-ES" sz="2400" b="1" dirty="0" smtClean="0">
                <a:latin typeface="Arial Narrow" pitchFamily="34" charset="0"/>
              </a:rPr>
              <a:t>Tipus de desplaçament</a:t>
            </a:r>
          </a:p>
          <a:p>
            <a:endParaRPr lang="ca-ES" sz="2400" b="1" dirty="0" smtClean="0">
              <a:latin typeface="Arial Narrow" pitchFamily="34" charset="0"/>
            </a:endParaRPr>
          </a:p>
          <a:p>
            <a:r>
              <a:rPr lang="ca-ES" sz="2400" dirty="0" smtClean="0">
                <a:latin typeface="Arial Narrow" pitchFamily="34" charset="0"/>
              </a:rPr>
              <a:t>Les adaptacions </a:t>
            </a:r>
            <a:r>
              <a:rPr lang="ca-ES" sz="2400" b="1" dirty="0" smtClean="0">
                <a:latin typeface="Arial Narrow" pitchFamily="34" charset="0"/>
              </a:rPr>
              <a:t>expliquen la distribució dels organismes </a:t>
            </a:r>
            <a:r>
              <a:rPr lang="ca-ES" sz="2400" dirty="0" smtClean="0">
                <a:latin typeface="Arial Narrow" pitchFamily="34" charset="0"/>
              </a:rPr>
              <a:t>per ecosistemes</a:t>
            </a:r>
            <a:endParaRPr lang="ca-E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0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_05ConvergentEvolution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29559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168352" cy="23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14414" y="157161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latin typeface="Arial Narrow" pitchFamily="34" charset="0"/>
              </a:rPr>
              <a:t>Pinsans</a:t>
            </a:r>
            <a:r>
              <a:rPr lang="es-ES" sz="2000" b="1" dirty="0" smtClean="0">
                <a:latin typeface="Arial Narrow" pitchFamily="34" charset="0"/>
              </a:rPr>
              <a:t> de Darwin</a:t>
            </a:r>
            <a:endParaRPr lang="es-ES" sz="2000" b="1" dirty="0"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616530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 Narrow" pitchFamily="34" charset="0"/>
              </a:rPr>
              <a:t>         Forma del </a:t>
            </a:r>
            <a:r>
              <a:rPr lang="es-ES" sz="2000" b="1" dirty="0" err="1" smtClean="0">
                <a:latin typeface="Arial Narrow" pitchFamily="34" charset="0"/>
              </a:rPr>
              <a:t>cos</a:t>
            </a:r>
            <a:r>
              <a:rPr lang="es-ES" sz="2000" b="1" dirty="0" smtClean="0">
                <a:latin typeface="Arial Narrow" pitchFamily="34" charset="0"/>
              </a:rPr>
              <a:t>                                                         </a:t>
            </a:r>
            <a:r>
              <a:rPr lang="es-ES" sz="2000" b="1" dirty="0" err="1" smtClean="0">
                <a:latin typeface="Arial Narrow" pitchFamily="34" charset="0"/>
              </a:rPr>
              <a:t>Desplaçament</a:t>
            </a:r>
            <a:endParaRPr lang="es-ES" sz="2000" b="1" dirty="0">
              <a:latin typeface="Arial Narrow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latin typeface="Arial Narrow" pitchFamily="34" charset="0"/>
              </a:rPr>
              <a:t>Adaptacions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s-ES" sz="2400" b="1" dirty="0" err="1" smtClean="0">
                <a:latin typeface="Arial Narrow" pitchFamily="34" charset="0"/>
              </a:rPr>
              <a:t>morfològiques</a:t>
            </a:r>
            <a:endParaRPr lang="es-ES" sz="2400" b="1" dirty="0">
              <a:latin typeface="Arial Narrow" pitchFamily="34" charset="0"/>
            </a:endParaRPr>
          </a:p>
        </p:txBody>
      </p:sp>
      <p:pic>
        <p:nvPicPr>
          <p:cNvPr id="9218" name="Picture 2" descr="Pinsans de les illes GalÃ pag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785794"/>
            <a:ext cx="4286280" cy="3042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8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3541834" cy="24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27584" y="47667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latin typeface="Arial Narrow" pitchFamily="34" charset="0"/>
              </a:rPr>
              <a:t>Adaptació</a:t>
            </a:r>
            <a:r>
              <a:rPr lang="es-ES" sz="2400" b="1" dirty="0" smtClean="0">
                <a:latin typeface="Arial Narrow" pitchFamily="34" charset="0"/>
              </a:rPr>
              <a:t> </a:t>
            </a:r>
            <a:r>
              <a:rPr lang="es-ES" sz="2400" b="1" dirty="0" err="1" smtClean="0">
                <a:latin typeface="Arial Narrow" pitchFamily="34" charset="0"/>
              </a:rPr>
              <a:t>fisiològica</a:t>
            </a:r>
            <a:endParaRPr lang="es-ES" sz="2400" b="1" dirty="0">
              <a:latin typeface="Arial Narrow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63828" y="4293096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 Narrow" pitchFamily="34" charset="0"/>
              </a:rPr>
              <a:t>Un cuc que viu al fons de la mar en llocs molt poc oxigenats. És de color vermell per l’alta quantitat d’hemoglobina que té per captar el poc oxigen de l’ambient.</a:t>
            </a:r>
            <a:endParaRPr lang="ca-ES" sz="2000" dirty="0">
              <a:latin typeface="Arial Narrow" pitchFamily="34" charset="0"/>
            </a:endParaRPr>
          </a:p>
        </p:txBody>
      </p:sp>
      <p:pic>
        <p:nvPicPr>
          <p:cNvPr id="4" name="Picture 2" descr="http://www.xtec.cat/%7Emalos/caracteristiques/aparells/pheru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239" y="1412776"/>
            <a:ext cx="3321427" cy="24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60031" y="4437112"/>
            <a:ext cx="3669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Arial Narrow" pitchFamily="34" charset="0"/>
              </a:rPr>
              <a:t>Aquest viu en zones més oxigenades</a:t>
            </a:r>
          </a:p>
          <a:p>
            <a:r>
              <a:rPr lang="ca-ES" sz="2000" dirty="0" smtClean="0">
                <a:latin typeface="Arial Narrow" pitchFamily="34" charset="0"/>
              </a:rPr>
              <a:t>Per això és de color més clar. </a:t>
            </a:r>
          </a:p>
          <a:p>
            <a:r>
              <a:rPr lang="ca-ES" sz="2000" dirty="0" smtClean="0">
                <a:latin typeface="Arial Narrow" pitchFamily="34" charset="0"/>
              </a:rPr>
              <a:t>Té menys hemoglobina</a:t>
            </a:r>
          </a:p>
        </p:txBody>
      </p:sp>
    </p:spTree>
    <p:extLst>
      <p:ext uri="{BB962C8B-B14F-4D97-AF65-F5344CB8AC3E}">
        <p14:creationId xmlns:p14="http://schemas.microsoft.com/office/powerpoint/2010/main" xmlns="" val="35698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332656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 Narrow" pitchFamily="34" charset="0"/>
              </a:rPr>
              <a:t>Una bona manera d’estudiar l’adaptació dels organismes al medi relació és comparant l’estructura de les fulles dels vegetals que viuen en diversos ecosistemes: al costat d’un torrent, a un penya-segat sobre la mar, en una garriga o en un alzinar. Segons  les condicions del medi les plantes tenen fulles diferents.</a:t>
            </a:r>
          </a:p>
          <a:p>
            <a:r>
              <a:rPr lang="ca-ES" sz="2000" dirty="0" smtClean="0">
                <a:latin typeface="Arial Narrow" pitchFamily="34" charset="0"/>
              </a:rPr>
              <a:t>(Veure activitat didàctica a la darrera diapositiva)</a:t>
            </a:r>
          </a:p>
          <a:p>
            <a:endParaRPr lang="ca-ES" sz="2000" dirty="0" smtClean="0">
              <a:latin typeface="Arial Narrow" pitchFamily="34" charset="0"/>
            </a:endParaRPr>
          </a:p>
          <a:p>
            <a:r>
              <a:rPr lang="ca-ES" sz="2000" dirty="0" smtClean="0">
                <a:latin typeface="Arial Narrow" pitchFamily="34" charset="0"/>
              </a:rPr>
              <a:t>Informació adaptada a les Balears: </a:t>
            </a:r>
          </a:p>
          <a:p>
            <a:r>
              <a:rPr lang="ca-ES" sz="2000" i="1" dirty="0" smtClean="0">
                <a:latin typeface="Arial Narrow" pitchFamily="34" charset="0"/>
              </a:rPr>
              <a:t>Herbari Virtual de la Mediterrània </a:t>
            </a:r>
            <a:r>
              <a:rPr lang="ca-ES" sz="2000" dirty="0" smtClean="0">
                <a:latin typeface="Arial Narrow" pitchFamily="34" charset="0"/>
              </a:rPr>
              <a:t>Informació de plantes per hàbitats a: </a:t>
            </a:r>
            <a:r>
              <a:rPr lang="ca-ES" sz="2000" dirty="0" smtClean="0">
                <a:latin typeface="Arial Narrow" pitchFamily="34" charset="0"/>
                <a:hlinkClick r:id="rId2"/>
              </a:rPr>
              <a:t>http://herbarivirtual.uib.es/cat-med/caracteristica/llistat_45.html</a:t>
            </a:r>
            <a:r>
              <a:rPr lang="ca-ES" sz="2000" dirty="0" smtClean="0">
                <a:latin typeface="Arial Narrow" pitchFamily="34" charset="0"/>
              </a:rPr>
              <a:t> </a:t>
            </a:r>
            <a:endParaRPr lang="ca-ES" sz="20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5207"/>
          <a:stretch>
            <a:fillRect/>
          </a:stretch>
        </p:blipFill>
        <p:spPr bwMode="auto">
          <a:xfrm>
            <a:off x="1500166" y="3469496"/>
            <a:ext cx="6357982" cy="33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795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548680"/>
            <a:ext cx="774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 Narrow" pitchFamily="34" charset="0"/>
              </a:rPr>
              <a:t>Comportament: ETOLOGIA</a:t>
            </a:r>
          </a:p>
          <a:p>
            <a:r>
              <a:rPr lang="ca-ES" sz="2000" dirty="0" smtClean="0">
                <a:latin typeface="Arial Narrow" pitchFamily="34" charset="0"/>
              </a:rPr>
              <a:t>El comportament de les espècies ofereix molta informació d’adaptacions al medi</a:t>
            </a:r>
            <a:endParaRPr lang="ca-ES" sz="2000" dirty="0">
              <a:latin typeface="Arial Narrow" pitchFamily="34" charset="0"/>
            </a:endParaRPr>
          </a:p>
        </p:txBody>
      </p:sp>
      <p:pic>
        <p:nvPicPr>
          <p:cNvPr id="4" name="Picture 3" descr="rav32223_55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05" y="1714488"/>
            <a:ext cx="4619740" cy="406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2786082" cy="185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000628" y="1357298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 Narrow" pitchFamily="34" charset="0"/>
              </a:rPr>
              <a:t>Migracions climàtiques de les aus</a:t>
            </a:r>
            <a:endParaRPr lang="ca-ES" sz="20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66435" t="22461" r="14348" b="26758"/>
          <a:stretch>
            <a:fillRect/>
          </a:stretch>
        </p:blipFill>
        <p:spPr bwMode="auto">
          <a:xfrm>
            <a:off x="6429388" y="1857364"/>
            <a:ext cx="25003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6929454" y="5715016"/>
            <a:ext cx="1662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Falco </a:t>
            </a:r>
            <a:r>
              <a:rPr lang="es-ES" i="1" dirty="0" err="1" smtClean="0"/>
              <a:t>eleonorae</a:t>
            </a:r>
            <a:endParaRPr lang="ca-ES" dirty="0"/>
          </a:p>
        </p:txBody>
      </p:sp>
      <p:sp>
        <p:nvSpPr>
          <p:cNvPr id="8" name="7 Rectángulo"/>
          <p:cNvSpPr/>
          <p:nvPr/>
        </p:nvSpPr>
        <p:spPr>
          <a:xfrm>
            <a:off x="3000364" y="6286520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https://www.youtube.com/watch?reload=9&amp;v=Y1_lD3ZphK8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42844" y="62865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Vídeo  monòleg The Big Van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40865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88640"/>
            <a:ext cx="809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Arial Narrow" pitchFamily="34" charset="0"/>
              </a:rPr>
              <a:t>Els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organismes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estan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distribuits</a:t>
            </a:r>
            <a:r>
              <a:rPr lang="es-ES" sz="2000" dirty="0" smtClean="0">
                <a:latin typeface="Arial Narrow" pitchFamily="34" charset="0"/>
              </a:rPr>
              <a:t> sobre la Terra </a:t>
            </a:r>
            <a:r>
              <a:rPr lang="es-ES" sz="2000" dirty="0" err="1" smtClean="0">
                <a:latin typeface="Arial Narrow" pitchFamily="34" charset="0"/>
              </a:rPr>
              <a:t>formant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grans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ecosistemes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anomenats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biomes</a:t>
            </a:r>
            <a:r>
              <a:rPr lang="es-ES" sz="2000" dirty="0" smtClean="0">
                <a:latin typeface="Arial Narrow" pitchFamily="34" charset="0"/>
              </a:rPr>
              <a:t>. El factor </a:t>
            </a:r>
            <a:r>
              <a:rPr lang="es-ES" sz="2000" dirty="0" err="1" smtClean="0">
                <a:latin typeface="Arial Narrow" pitchFamily="34" charset="0"/>
              </a:rPr>
              <a:t>més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importants</a:t>
            </a:r>
            <a:r>
              <a:rPr lang="es-ES" sz="2000" dirty="0" smtClean="0">
                <a:latin typeface="Arial Narrow" pitchFamily="34" charset="0"/>
              </a:rPr>
              <a:t> per la </a:t>
            </a:r>
            <a:r>
              <a:rPr lang="es-ES" sz="2000" dirty="0" err="1" smtClean="0">
                <a:latin typeface="Arial Narrow" pitchFamily="34" charset="0"/>
              </a:rPr>
              <a:t>classificació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dels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biomes</a:t>
            </a:r>
            <a:r>
              <a:rPr lang="es-ES" sz="2000" dirty="0" smtClean="0">
                <a:latin typeface="Arial Narrow" pitchFamily="34" charset="0"/>
              </a:rPr>
              <a:t> </a:t>
            </a:r>
            <a:r>
              <a:rPr lang="es-ES" sz="2000" dirty="0" err="1" smtClean="0">
                <a:latin typeface="Arial Narrow" pitchFamily="34" charset="0"/>
              </a:rPr>
              <a:t>és</a:t>
            </a:r>
            <a:r>
              <a:rPr lang="es-ES" sz="2000" dirty="0" smtClean="0">
                <a:latin typeface="Arial Narrow" pitchFamily="34" charset="0"/>
              </a:rPr>
              <a:t> el clima. </a:t>
            </a:r>
            <a:endParaRPr lang="es-ES" sz="2000" dirty="0">
              <a:latin typeface="Arial Narrow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0628" y="4572008"/>
            <a:ext cx="57150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Rectángulo"/>
          <p:cNvSpPr/>
          <p:nvPr/>
        </p:nvSpPr>
        <p:spPr>
          <a:xfrm>
            <a:off x="1500166" y="3786190"/>
            <a:ext cx="28575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40630" t="34180" r="19839" b="23828"/>
          <a:stretch>
            <a:fillRect/>
          </a:stretch>
        </p:blipFill>
        <p:spPr bwMode="auto">
          <a:xfrm>
            <a:off x="1214414" y="1714488"/>
            <a:ext cx="717702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629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t d'imatges de biomas"/>
          <p:cNvPicPr>
            <a:picLocks noChangeAspect="1" noChangeArrowheads="1"/>
          </p:cNvPicPr>
          <p:nvPr/>
        </p:nvPicPr>
        <p:blipFill>
          <a:blip r:embed="rId2"/>
          <a:srcRect b="10000"/>
          <a:stretch>
            <a:fillRect/>
          </a:stretch>
        </p:blipFill>
        <p:spPr bwMode="auto">
          <a:xfrm>
            <a:off x="500034" y="571480"/>
            <a:ext cx="7937521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28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0"/>
            <a:ext cx="88582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latin typeface="Arial Narrow" pitchFamily="34" charset="0"/>
              </a:rPr>
              <a:t>ACTIVITAT DIDÀCTICA AUTOECOLOGIA</a:t>
            </a:r>
          </a:p>
          <a:p>
            <a:r>
              <a:rPr lang="ca-ES" sz="2400" b="1" dirty="0" smtClean="0">
                <a:latin typeface="Arial Narrow" pitchFamily="34" charset="0"/>
              </a:rPr>
              <a:t>MEDI-PLANTES-ADAPTACIÓ</a:t>
            </a:r>
          </a:p>
          <a:p>
            <a:endParaRPr lang="ca-ES" sz="2400" b="1" dirty="0">
              <a:latin typeface="Arial Narrow" pitchFamily="34" charset="0"/>
            </a:endParaRPr>
          </a:p>
          <a:p>
            <a:r>
              <a:rPr lang="ca-ES" sz="2400" b="1" dirty="0" smtClean="0">
                <a:latin typeface="Arial Narrow" pitchFamily="34" charset="0"/>
              </a:rPr>
              <a:t>1. Descripció física del medi: clima (vent, humitat, temperatura, pluja), tipus de roques, tipus de sòl, pendents.</a:t>
            </a:r>
          </a:p>
          <a:p>
            <a:endParaRPr lang="ca-ES" sz="2400" dirty="0" smtClean="0">
              <a:latin typeface="Arial Narrow" pitchFamily="34" charset="0"/>
            </a:endParaRPr>
          </a:p>
          <a:p>
            <a:r>
              <a:rPr lang="ca-ES" sz="2400" b="1" dirty="0">
                <a:latin typeface="Arial Narrow" pitchFamily="34" charset="0"/>
              </a:rPr>
              <a:t>2</a:t>
            </a:r>
            <a:r>
              <a:rPr lang="ca-ES" sz="2400" b="1" dirty="0" smtClean="0">
                <a:latin typeface="Arial Narrow" pitchFamily="34" charset="0"/>
              </a:rPr>
              <a:t>. Descripció botànica de diversos ecosistemes: platja</a:t>
            </a:r>
            <a:r>
              <a:rPr lang="ca-ES" sz="2400" b="1" dirty="0" smtClean="0">
                <a:latin typeface="Arial Narrow" pitchFamily="34" charset="0"/>
              </a:rPr>
              <a:t>, pinar, </a:t>
            </a:r>
            <a:r>
              <a:rPr lang="ca-ES" sz="2400" b="1" dirty="0" smtClean="0">
                <a:latin typeface="Arial Narrow" pitchFamily="34" charset="0"/>
              </a:rPr>
              <a:t>llit de torrent, </a:t>
            </a:r>
            <a:r>
              <a:rPr lang="ca-ES" sz="2400" b="1" dirty="0" smtClean="0">
                <a:latin typeface="Arial Narrow" pitchFamily="34" charset="0"/>
              </a:rPr>
              <a:t>penya-segat, voreres </a:t>
            </a:r>
            <a:r>
              <a:rPr lang="ca-ES" sz="2400" b="1" dirty="0" smtClean="0">
                <a:latin typeface="Arial Narrow" pitchFamily="34" charset="0"/>
              </a:rPr>
              <a:t>de camí.</a:t>
            </a:r>
          </a:p>
          <a:p>
            <a:endParaRPr lang="ca-ES" sz="2400" b="1" dirty="0" smtClean="0">
              <a:latin typeface="Arial Narrow" pitchFamily="34" charset="0"/>
            </a:endParaRPr>
          </a:p>
          <a:p>
            <a:r>
              <a:rPr lang="ca-ES" sz="2400" b="1" dirty="0">
                <a:latin typeface="Arial Narrow" pitchFamily="34" charset="0"/>
              </a:rPr>
              <a:t>3</a:t>
            </a:r>
            <a:r>
              <a:rPr lang="ca-ES" sz="2400" b="1" dirty="0" smtClean="0">
                <a:latin typeface="Arial Narrow" pitchFamily="34" charset="0"/>
              </a:rPr>
              <a:t>. Comprovar que les plantes viuen agrupades. En indrets que tinguin les mateixes característiques hi viuen les mateixes plantes</a:t>
            </a:r>
            <a:r>
              <a:rPr lang="ca-ES" sz="2400" b="1" dirty="0" smtClean="0">
                <a:latin typeface="Arial Narrow" pitchFamily="34" charset="0"/>
              </a:rPr>
              <a:t>.</a:t>
            </a:r>
          </a:p>
          <a:p>
            <a:endParaRPr lang="ca-ES" sz="2400" b="1" dirty="0" smtClean="0">
              <a:latin typeface="Arial Narrow" pitchFamily="34" charset="0"/>
            </a:endParaRPr>
          </a:p>
          <a:p>
            <a:r>
              <a:rPr lang="ca-ES" sz="2400" b="1" dirty="0" smtClean="0">
                <a:latin typeface="Arial Narrow" pitchFamily="34" charset="0"/>
              </a:rPr>
              <a:t>4. Estudiar les característiques de les plantes observades: forma, altura, fulles, arrels.</a:t>
            </a:r>
          </a:p>
          <a:p>
            <a:endParaRPr lang="ca-ES" sz="2400" b="1" dirty="0" smtClean="0">
              <a:latin typeface="Arial Narrow" pitchFamily="34" charset="0"/>
            </a:endParaRPr>
          </a:p>
          <a:p>
            <a:r>
              <a:rPr lang="ca-ES" sz="2400" b="1" dirty="0" smtClean="0">
                <a:latin typeface="Arial Narrow" pitchFamily="34" charset="0"/>
              </a:rPr>
              <a:t>5. Comparar les plantes observades amb les característiques del biòtop. Podem extreure </a:t>
            </a:r>
            <a:r>
              <a:rPr lang="ca-ES" sz="2400" b="1" dirty="0" smtClean="0">
                <a:latin typeface="Arial Narrow" pitchFamily="34" charset="0"/>
              </a:rPr>
              <a:t>alguna conclusió </a:t>
            </a:r>
            <a:r>
              <a:rPr lang="ca-ES" sz="2400" b="1" smtClean="0">
                <a:latin typeface="Arial Narrow" pitchFamily="34" charset="0"/>
              </a:rPr>
              <a:t>respecte </a:t>
            </a:r>
            <a:r>
              <a:rPr lang="ca-ES" sz="2400" b="1" smtClean="0">
                <a:latin typeface="Arial Narrow" pitchFamily="34" charset="0"/>
              </a:rPr>
              <a:t>a possibles </a:t>
            </a:r>
            <a:r>
              <a:rPr lang="ca-ES" sz="2400" b="1" dirty="0" smtClean="0">
                <a:latin typeface="Arial Narrow" pitchFamily="34" charset="0"/>
              </a:rPr>
              <a:t>adaptacions biològiques entre les plantes i el medi?</a:t>
            </a:r>
          </a:p>
          <a:p>
            <a:endParaRPr lang="ca-ES" sz="2400" b="1" dirty="0" smtClean="0">
              <a:latin typeface="Arial Narrow" pitchFamily="34" charset="0"/>
            </a:endParaRPr>
          </a:p>
          <a:p>
            <a:endParaRPr lang="ca-ES" sz="2400" dirty="0" smtClean="0">
              <a:latin typeface="Arial Narrow" pitchFamily="34" charset="0"/>
            </a:endParaRPr>
          </a:p>
          <a:p>
            <a:r>
              <a:rPr lang="ca-ES" sz="2400" dirty="0" smtClean="0">
                <a:latin typeface="Arial Narrow" pitchFamily="34" charset="0"/>
              </a:rPr>
              <a:t> </a:t>
            </a:r>
            <a:endParaRPr lang="ca-E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551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359</Words>
  <Application>Microsoft Office PowerPoint</Application>
  <PresentationFormat>Presentación en pantalla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UIB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Eva</cp:lastModifiedBy>
  <cp:revision>11</cp:revision>
  <dcterms:created xsi:type="dcterms:W3CDTF">2014-01-13T13:19:27Z</dcterms:created>
  <dcterms:modified xsi:type="dcterms:W3CDTF">2018-11-04T09:54:12Z</dcterms:modified>
</cp:coreProperties>
</file>