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2740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909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1066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4873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9957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6429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2712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1506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748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3595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3788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D130-16FD-4A46-86F3-9849DA500FED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4D3B-87DE-4D3C-93E8-C1D9170AD1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5445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908720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			ECOLOGIA </a:t>
            </a:r>
            <a:r>
              <a:rPr lang="es-ES" sz="2400" b="1" dirty="0" smtClean="0">
                <a:latin typeface="Arial Narrow" pitchFamily="34" charset="0"/>
              </a:rPr>
              <a:t>HUMANA</a:t>
            </a:r>
          </a:p>
          <a:p>
            <a:pPr algn="just"/>
            <a:endParaRPr lang="es-ES" sz="2400" b="1" dirty="0" smtClean="0">
              <a:latin typeface="Arial Narrow" pitchFamily="34" charset="0"/>
            </a:endParaRPr>
          </a:p>
          <a:p>
            <a:pPr algn="just"/>
            <a:endParaRPr lang="es-ES" sz="2400" b="1" dirty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latin typeface="Arial Narrow" pitchFamily="34" charset="0"/>
              </a:rPr>
              <a:t>L’espècie</a:t>
            </a:r>
            <a:r>
              <a:rPr lang="es-ES" sz="2400" dirty="0" smtClean="0">
                <a:latin typeface="Arial Narrow" pitchFamily="34" charset="0"/>
              </a:rPr>
              <a:t> humana encara </a:t>
            </a:r>
            <a:r>
              <a:rPr lang="es-ES" sz="2400" dirty="0" smtClean="0">
                <a:latin typeface="Arial Narrow" pitchFamily="34" charset="0"/>
              </a:rPr>
              <a:t>que </a:t>
            </a:r>
            <a:r>
              <a:rPr lang="es-ES" sz="2400" dirty="0" err="1" smtClean="0">
                <a:latin typeface="Arial Narrow" pitchFamily="34" charset="0"/>
              </a:rPr>
              <a:t>pugui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parèixer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molt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diferent</a:t>
            </a:r>
            <a:r>
              <a:rPr lang="es-ES" sz="2400" dirty="0" smtClean="0">
                <a:latin typeface="Arial Narrow" pitchFamily="34" charset="0"/>
              </a:rPr>
              <a:t> a la resta </a:t>
            </a:r>
            <a:r>
              <a:rPr lang="es-ES" sz="2400" dirty="0" err="1" smtClean="0">
                <a:latin typeface="Arial Narrow" pitchFamily="34" charset="0"/>
              </a:rPr>
              <a:t>d’organismes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s’ha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d’adaptar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a </a:t>
            </a:r>
            <a:r>
              <a:rPr lang="es-ES" sz="2400" dirty="0" smtClean="0">
                <a:latin typeface="Arial Narrow" pitchFamily="34" charset="0"/>
              </a:rPr>
              <a:t>les </a:t>
            </a:r>
            <a:r>
              <a:rPr lang="es-ES" sz="2400" dirty="0" err="1" smtClean="0">
                <a:latin typeface="Arial Narrow" pitchFamily="34" charset="0"/>
              </a:rPr>
              <a:t>mateixes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condicions</a:t>
            </a:r>
            <a:r>
              <a:rPr lang="es-ES" sz="2400" dirty="0" smtClean="0">
                <a:latin typeface="Arial Narrow" pitchFamily="34" charset="0"/>
              </a:rPr>
              <a:t> que la resta </a:t>
            </a:r>
            <a:r>
              <a:rPr lang="es-ES" sz="2400" dirty="0" err="1" smtClean="0">
                <a:latin typeface="Arial Narrow" pitchFamily="34" charset="0"/>
              </a:rPr>
              <a:t>d’espècies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just"/>
            <a:endParaRPr lang="es-ES" sz="2400" b="1" dirty="0">
              <a:latin typeface="Arial Narrow" pitchFamily="34" charset="0"/>
            </a:endParaRPr>
          </a:p>
          <a:p>
            <a:pPr algn="just"/>
            <a:r>
              <a:rPr lang="es-ES" sz="2400" b="1" dirty="0" smtClean="0">
                <a:latin typeface="Arial Narrow" pitchFamily="34" charset="0"/>
              </a:rPr>
              <a:t> </a:t>
            </a: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endParaRPr lang="es-E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1472" y="487025"/>
            <a:ext cx="7272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 smtClean="0">
                <a:latin typeface="Arial Narrow" pitchFamily="34" charset="0"/>
              </a:rPr>
              <a:t>Característiques</a:t>
            </a: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err="1" smtClean="0">
                <a:latin typeface="Arial Narrow" pitchFamily="34" charset="0"/>
              </a:rPr>
              <a:t>ecològiques</a:t>
            </a:r>
            <a:r>
              <a:rPr lang="es-ES" sz="2400" b="1" dirty="0" smtClean="0">
                <a:latin typeface="Arial Narrow" pitchFamily="34" charset="0"/>
              </a:rPr>
              <a:t> de </a:t>
            </a:r>
            <a:r>
              <a:rPr lang="es-ES" sz="2400" b="1" dirty="0" err="1" smtClean="0">
                <a:latin typeface="Arial Narrow" pitchFamily="34" charset="0"/>
              </a:rPr>
              <a:t>l’espècie</a:t>
            </a:r>
            <a:r>
              <a:rPr lang="es-ES" sz="2400" b="1" dirty="0" smtClean="0">
                <a:latin typeface="Arial Narrow" pitchFamily="34" charset="0"/>
              </a:rPr>
              <a:t> humana</a:t>
            </a: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dirty="0" smtClean="0">
                <a:latin typeface="Arial Narrow" pitchFamily="34" charset="0"/>
              </a:rPr>
              <a:t>La </a:t>
            </a:r>
            <a:r>
              <a:rPr lang="es-ES" sz="2400" dirty="0" err="1" smtClean="0">
                <a:latin typeface="Arial Narrow" pitchFamily="34" charset="0"/>
              </a:rPr>
              <a:t>diferència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essencial</a:t>
            </a:r>
            <a:r>
              <a:rPr lang="es-ES" sz="2400" dirty="0" smtClean="0">
                <a:latin typeface="Arial Narrow" pitchFamily="34" charset="0"/>
              </a:rPr>
              <a:t> entre </a:t>
            </a:r>
            <a:r>
              <a:rPr lang="es-ES" sz="2400" dirty="0" err="1" smtClean="0">
                <a:latin typeface="Arial Narrow" pitchFamily="34" charset="0"/>
              </a:rPr>
              <a:t>l’espècie</a:t>
            </a:r>
            <a:r>
              <a:rPr lang="es-ES" sz="2400" dirty="0" smtClean="0">
                <a:latin typeface="Arial Narrow" pitchFamily="34" charset="0"/>
              </a:rPr>
              <a:t> humana i la resta de les </a:t>
            </a:r>
            <a:r>
              <a:rPr lang="es-ES" sz="2400" dirty="0" err="1" smtClean="0">
                <a:latin typeface="Arial Narrow" pitchFamily="34" charset="0"/>
              </a:rPr>
              <a:t>espècies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és</a:t>
            </a:r>
            <a:r>
              <a:rPr lang="es-ES" sz="2400" dirty="0" smtClean="0">
                <a:latin typeface="Arial Narrow" pitchFamily="34" charset="0"/>
              </a:rPr>
              <a:t> el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consum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energètic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. </a:t>
            </a:r>
          </a:p>
          <a:p>
            <a:pPr algn="just"/>
            <a:endParaRPr lang="es-ES" sz="2400" dirty="0" smtClean="0">
              <a:latin typeface="Arial Narrow" pitchFamily="34" charset="0"/>
            </a:endParaRPr>
          </a:p>
          <a:p>
            <a:pPr algn="just"/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>
                <a:latin typeface="Arial Narrow" pitchFamily="34" charset="0"/>
              </a:rPr>
              <a:t>T</a:t>
            </a:r>
            <a:r>
              <a:rPr lang="es-ES" sz="2400" dirty="0" smtClean="0">
                <a:latin typeface="Arial Narrow" pitchFamily="34" charset="0"/>
              </a:rPr>
              <a:t>otes les </a:t>
            </a:r>
            <a:r>
              <a:rPr lang="es-ES" sz="2400" dirty="0" err="1" smtClean="0">
                <a:latin typeface="Arial Narrow" pitchFamily="34" charset="0"/>
              </a:rPr>
              <a:t>espècies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tenen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metabolisme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intern</a:t>
            </a:r>
            <a:r>
              <a:rPr lang="es-ES" sz="2400" dirty="0" smtClean="0">
                <a:latin typeface="Arial Narrow" pitchFamily="34" charset="0"/>
              </a:rPr>
              <a:t>, </a:t>
            </a:r>
            <a:r>
              <a:rPr lang="es-ES" sz="2400" dirty="0" err="1" smtClean="0">
                <a:latin typeface="Arial Narrow" pitchFamily="34" charset="0"/>
              </a:rPr>
              <a:t>però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l’espècie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humana té </a:t>
            </a:r>
            <a:r>
              <a:rPr lang="es-ES" sz="2400" dirty="0" smtClean="0">
                <a:latin typeface="Arial Narrow" pitchFamily="34" charset="0"/>
              </a:rPr>
              <a:t>a </a:t>
            </a:r>
            <a:r>
              <a:rPr lang="es-ES" sz="2400" dirty="0" err="1" smtClean="0">
                <a:latin typeface="Arial Narrow" pitchFamily="34" charset="0"/>
              </a:rPr>
              <a:t>més</a:t>
            </a:r>
            <a:r>
              <a:rPr lang="es-ES" sz="2400" dirty="0" smtClean="0">
                <a:latin typeface="Arial Narrow" pitchFamily="34" charset="0"/>
              </a:rPr>
              <a:t> un </a:t>
            </a:r>
            <a:r>
              <a:rPr lang="es-ES" sz="2400" dirty="0" err="1" smtClean="0">
                <a:latin typeface="Arial Narrow" pitchFamily="34" charset="0"/>
              </a:rPr>
              <a:t>consum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d’energia</a:t>
            </a:r>
            <a:r>
              <a:rPr lang="es-ES" sz="2400" dirty="0" smtClean="0">
                <a:latin typeface="Arial Narrow" pitchFamily="34" charset="0"/>
              </a:rPr>
              <a:t> a </a:t>
            </a:r>
            <a:r>
              <a:rPr lang="es-ES" sz="2400" dirty="0" err="1" smtClean="0">
                <a:latin typeface="Arial Narrow" pitchFamily="34" charset="0"/>
              </a:rPr>
              <a:t>l’exterior</a:t>
            </a:r>
            <a:r>
              <a:rPr lang="es-ES" sz="2400" dirty="0" smtClean="0">
                <a:latin typeface="Arial Narrow" pitchFamily="34" charset="0"/>
              </a:rPr>
              <a:t> del </a:t>
            </a:r>
            <a:r>
              <a:rPr lang="es-ES" sz="2400" dirty="0" err="1" smtClean="0">
                <a:latin typeface="Arial Narrow" pitchFamily="34" charset="0"/>
              </a:rPr>
              <a:t>organisme</a:t>
            </a:r>
            <a:r>
              <a:rPr lang="es-ES" sz="2400" dirty="0" smtClean="0">
                <a:latin typeface="Arial Narrow" pitchFamily="34" charset="0"/>
              </a:rPr>
              <a:t>: </a:t>
            </a:r>
            <a:r>
              <a:rPr lang="es-ES" sz="2400" dirty="0" err="1" smtClean="0">
                <a:latin typeface="Arial Narrow" pitchFamily="34" charset="0"/>
              </a:rPr>
              <a:t>l’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exometabolisme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L’exometabolisme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és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un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resultat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de </a:t>
            </a:r>
            <a:r>
              <a:rPr lang="es-ES" sz="2400" dirty="0" err="1" smtClean="0">
                <a:solidFill>
                  <a:srgbClr val="FF0000"/>
                </a:solidFill>
                <a:latin typeface="Arial Narrow" pitchFamily="34" charset="0"/>
              </a:rPr>
              <a:t>l’evolució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que ha </a:t>
            </a:r>
            <a:r>
              <a:rPr lang="es-ES" sz="2400" dirty="0" err="1" smtClean="0">
                <a:latin typeface="Arial Narrow" pitchFamily="34" charset="0"/>
              </a:rPr>
              <a:t>portat</a:t>
            </a:r>
            <a:r>
              <a:rPr lang="es-ES" sz="2400" dirty="0" smtClean="0">
                <a:latin typeface="Arial Narrow" pitchFamily="34" charset="0"/>
              </a:rPr>
              <a:t> a </a:t>
            </a:r>
            <a:r>
              <a:rPr lang="es-ES" sz="2400" dirty="0" err="1" smtClean="0">
                <a:latin typeface="Arial Narrow" pitchFamily="34" charset="0"/>
              </a:rPr>
              <a:t>l’espècie</a:t>
            </a:r>
            <a:r>
              <a:rPr lang="es-ES" sz="2400" dirty="0" smtClean="0">
                <a:latin typeface="Arial Narrow" pitchFamily="34" charset="0"/>
              </a:rPr>
              <a:t> humana a </a:t>
            </a:r>
            <a:r>
              <a:rPr lang="es-ES" sz="2400" dirty="0" err="1" smtClean="0">
                <a:latin typeface="Arial Narrow" pitchFamily="34" charset="0"/>
              </a:rPr>
              <a:t>tenir</a:t>
            </a:r>
            <a:r>
              <a:rPr lang="es-ES" sz="2400" dirty="0" smtClean="0">
                <a:latin typeface="Arial Narrow" pitchFamily="34" charset="0"/>
              </a:rPr>
              <a:t> el que diem </a:t>
            </a:r>
            <a:r>
              <a:rPr lang="es-ES" sz="2400" dirty="0" err="1" smtClean="0">
                <a:latin typeface="Arial Narrow" pitchFamily="34" charset="0"/>
              </a:rPr>
              <a:t>metabolisme</a:t>
            </a:r>
            <a:r>
              <a:rPr lang="es-ES" sz="2400" dirty="0" smtClean="0">
                <a:latin typeface="Arial Narrow" pitchFamily="34" charset="0"/>
              </a:rPr>
              <a:t> cultural, </a:t>
            </a:r>
            <a:r>
              <a:rPr lang="es-ES" sz="2400" dirty="0" err="1" smtClean="0">
                <a:latin typeface="Arial Narrow" pitchFamily="34" charset="0"/>
              </a:rPr>
              <a:t>representat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pel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conjunt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d’estris</a:t>
            </a:r>
            <a:r>
              <a:rPr lang="es-ES" sz="2400" dirty="0" smtClean="0">
                <a:latin typeface="Arial Narrow" pitchFamily="34" charset="0"/>
              </a:rPr>
              <a:t> que </a:t>
            </a:r>
            <a:r>
              <a:rPr lang="es-ES" sz="2400" dirty="0" err="1" smtClean="0">
                <a:latin typeface="Arial Narrow" pitchFamily="34" charset="0"/>
              </a:rPr>
              <a:t>usam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fora</a:t>
            </a:r>
            <a:r>
              <a:rPr lang="es-ES" sz="2400" dirty="0" smtClean="0">
                <a:latin typeface="Arial Narrow" pitchFamily="34" charset="0"/>
              </a:rPr>
              <a:t> del </a:t>
            </a:r>
            <a:r>
              <a:rPr lang="es-ES" sz="2400" dirty="0" err="1" smtClean="0">
                <a:latin typeface="Arial Narrow" pitchFamily="34" charset="0"/>
              </a:rPr>
              <a:t>organisme</a:t>
            </a:r>
            <a:r>
              <a:rPr lang="es-ES" sz="2400" dirty="0"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(</a:t>
            </a:r>
            <a:r>
              <a:rPr lang="es-ES" sz="2400" dirty="0" err="1" smtClean="0">
                <a:latin typeface="Arial Narrow" pitchFamily="34" charset="0"/>
              </a:rPr>
              <a:t>edificis</a:t>
            </a:r>
            <a:r>
              <a:rPr lang="es-ES" sz="2400" dirty="0" smtClean="0">
                <a:latin typeface="Arial Narrow" pitchFamily="34" charset="0"/>
              </a:rPr>
              <a:t>, manufactures, </a:t>
            </a:r>
            <a:r>
              <a:rPr lang="es-ES" sz="2400" dirty="0" err="1" smtClean="0">
                <a:latin typeface="Arial Narrow" pitchFamily="34" charset="0"/>
              </a:rPr>
              <a:t>transport</a:t>
            </a:r>
            <a:r>
              <a:rPr lang="es-ES" sz="2400" dirty="0" smtClean="0">
                <a:latin typeface="Arial Narrow" pitchFamily="34" charset="0"/>
              </a:rPr>
              <a:t>,…)</a:t>
            </a:r>
          </a:p>
          <a:p>
            <a:pPr algn="just"/>
            <a:endParaRPr lang="es-ES" sz="2400" b="1" dirty="0" smtClean="0">
              <a:latin typeface="Arial Narrow" pitchFamily="34" charset="0"/>
            </a:endParaRP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r>
              <a:rPr lang="es-ES" sz="2400" b="1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671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1506463"/>
            <a:ext cx="66247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Arial Narrow" pitchFamily="34" charset="0"/>
              </a:rPr>
              <a:t> </a:t>
            </a:r>
            <a:endParaRPr lang="es-ES" sz="2400" dirty="0">
              <a:latin typeface="Arial Narrow" pitchFamily="34" charset="0"/>
            </a:endParaRPr>
          </a:p>
          <a:p>
            <a:pPr algn="ctr"/>
            <a:r>
              <a:rPr lang="es-ES" sz="2400" b="1" dirty="0" err="1">
                <a:latin typeface="Arial Narrow" pitchFamily="34" charset="0"/>
              </a:rPr>
              <a:t>Consum</a:t>
            </a:r>
            <a:r>
              <a:rPr lang="es-ES" sz="2400" b="1" dirty="0">
                <a:latin typeface="Arial Narrow" pitchFamily="34" charset="0"/>
              </a:rPr>
              <a:t> </a:t>
            </a:r>
            <a:r>
              <a:rPr lang="es-ES" sz="2400" b="1" dirty="0" err="1">
                <a:latin typeface="Arial Narrow" pitchFamily="34" charset="0"/>
              </a:rPr>
              <a:t>d’energia</a:t>
            </a:r>
            <a:r>
              <a:rPr lang="es-ES" sz="2400" b="1" dirty="0">
                <a:latin typeface="Arial Narrow" pitchFamily="34" charset="0"/>
              </a:rPr>
              <a:t> a </a:t>
            </a:r>
            <a:r>
              <a:rPr lang="es-ES" sz="2400" b="1" dirty="0" err="1">
                <a:latin typeface="Arial Narrow" pitchFamily="34" charset="0"/>
              </a:rPr>
              <a:t>l’espècie</a:t>
            </a:r>
            <a:r>
              <a:rPr lang="es-ES" sz="2400" b="1" dirty="0">
                <a:latin typeface="Arial Narrow" pitchFamily="34" charset="0"/>
              </a:rPr>
              <a:t> humana</a:t>
            </a:r>
          </a:p>
          <a:p>
            <a:pPr algn="ctr"/>
            <a:endParaRPr lang="es-ES" sz="2400" b="1" dirty="0">
              <a:latin typeface="Arial Narrow" pitchFamily="34" charset="0"/>
            </a:endParaRPr>
          </a:p>
          <a:p>
            <a:pPr algn="ctr"/>
            <a:r>
              <a:rPr lang="es-ES" sz="2400" b="1" dirty="0" err="1">
                <a:latin typeface="Arial Narrow" pitchFamily="34" charset="0"/>
              </a:rPr>
              <a:t>Metabolisme</a:t>
            </a:r>
            <a:r>
              <a:rPr lang="es-ES" sz="2400" b="1" dirty="0">
                <a:latin typeface="Arial Narrow" pitchFamily="34" charset="0"/>
              </a:rPr>
              <a:t> </a:t>
            </a:r>
            <a:r>
              <a:rPr lang="es-ES" sz="2400" b="1" dirty="0" err="1">
                <a:latin typeface="Arial Narrow" pitchFamily="34" charset="0"/>
              </a:rPr>
              <a:t>intern</a:t>
            </a:r>
            <a:r>
              <a:rPr lang="es-ES" sz="2400" b="1" dirty="0">
                <a:latin typeface="Arial Narrow" pitchFamily="34" charset="0"/>
              </a:rPr>
              <a:t>: 10%</a:t>
            </a:r>
          </a:p>
          <a:p>
            <a:pPr algn="ctr"/>
            <a:r>
              <a:rPr lang="es-ES" sz="2400" b="1" dirty="0" err="1">
                <a:latin typeface="Arial Narrow" pitchFamily="34" charset="0"/>
              </a:rPr>
              <a:t>Metabolisme</a:t>
            </a:r>
            <a:r>
              <a:rPr lang="es-ES" sz="2400" b="1" dirty="0">
                <a:latin typeface="Arial Narrow" pitchFamily="34" charset="0"/>
              </a:rPr>
              <a:t> </a:t>
            </a:r>
            <a:r>
              <a:rPr lang="es-ES" sz="2400" b="1" dirty="0" err="1">
                <a:latin typeface="Arial Narrow" pitchFamily="34" charset="0"/>
              </a:rPr>
              <a:t>extern</a:t>
            </a:r>
            <a:r>
              <a:rPr lang="es-ES" sz="2400" b="1" dirty="0">
                <a:latin typeface="Arial Narrow" pitchFamily="34" charset="0"/>
              </a:rPr>
              <a:t>: 90%</a:t>
            </a:r>
          </a:p>
          <a:p>
            <a:endParaRPr lang="es-E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1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ascuasj.files.wordpress.com/2011/02/ciud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492" y="3185592"/>
            <a:ext cx="5251734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32656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La </a:t>
            </a:r>
            <a:r>
              <a:rPr lang="es-ES" sz="2400" b="1" dirty="0" err="1" smtClean="0">
                <a:latin typeface="Arial Narrow" pitchFamily="34" charset="0"/>
              </a:rPr>
              <a:t>ciutat</a:t>
            </a:r>
            <a:r>
              <a:rPr lang="es-ES" sz="2400" b="1" dirty="0" smtClean="0">
                <a:latin typeface="Arial Narrow" pitchFamily="34" charset="0"/>
              </a:rPr>
              <a:t> o el </a:t>
            </a:r>
            <a:r>
              <a:rPr lang="es-ES" sz="2400" b="1" dirty="0" err="1" smtClean="0">
                <a:latin typeface="Arial Narrow" pitchFamily="34" charset="0"/>
              </a:rPr>
              <a:t>poble</a:t>
            </a:r>
            <a:r>
              <a:rPr lang="es-ES" sz="2400" dirty="0" smtClean="0">
                <a:latin typeface="Arial Narrow" pitchFamily="34" charset="0"/>
              </a:rPr>
              <a:t>, </a:t>
            </a:r>
            <a:r>
              <a:rPr lang="es-ES" sz="2400" dirty="0" err="1" smtClean="0">
                <a:latin typeface="Arial Narrow" pitchFamily="34" charset="0"/>
              </a:rPr>
              <a:t>són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ecosistemes</a:t>
            </a:r>
            <a:r>
              <a:rPr lang="es-ES" sz="2400" dirty="0" smtClean="0">
                <a:latin typeface="Arial Narrow" pitchFamily="34" charset="0"/>
              </a:rPr>
              <a:t> propis de </a:t>
            </a:r>
            <a:r>
              <a:rPr lang="es-ES" sz="2400" dirty="0" err="1" smtClean="0">
                <a:latin typeface="Arial Narrow" pitchFamily="34" charset="0"/>
              </a:rPr>
              <a:t>l’espècie</a:t>
            </a:r>
            <a:r>
              <a:rPr lang="es-ES" sz="2400" dirty="0" smtClean="0">
                <a:latin typeface="Arial Narrow" pitchFamily="34" charset="0"/>
              </a:rPr>
              <a:t> humana.</a:t>
            </a:r>
          </a:p>
          <a:p>
            <a:pPr algn="just"/>
            <a:r>
              <a:rPr lang="es-ES" sz="2400" dirty="0" smtClean="0">
                <a:latin typeface="Arial Narrow" pitchFamily="34" charset="0"/>
              </a:rPr>
              <a:t>Té un cicle de </a:t>
            </a:r>
            <a:r>
              <a:rPr lang="es-ES" sz="2400" dirty="0" err="1" smtClean="0">
                <a:latin typeface="Arial Narrow" pitchFamily="34" charset="0"/>
              </a:rPr>
              <a:t>matèria</a:t>
            </a:r>
            <a:r>
              <a:rPr lang="es-ES" sz="2400" dirty="0" smtClean="0">
                <a:latin typeface="Arial Narrow" pitchFamily="34" charset="0"/>
              </a:rPr>
              <a:t> i  </a:t>
            </a:r>
            <a:r>
              <a:rPr lang="es-ES" sz="2400" dirty="0" err="1" smtClean="0">
                <a:latin typeface="Arial Narrow" pitchFamily="34" charset="0"/>
              </a:rPr>
              <a:t>energia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just"/>
            <a:endParaRPr lang="es-ES" sz="2400" dirty="0" smtClean="0">
              <a:latin typeface="Arial Narrow" pitchFamily="34" charset="0"/>
            </a:endParaRPr>
          </a:p>
          <a:p>
            <a:pPr algn="just"/>
            <a:r>
              <a:rPr lang="es-ES" sz="2400" dirty="0" err="1" smtClean="0">
                <a:latin typeface="Arial Narrow" pitchFamily="34" charset="0"/>
              </a:rPr>
              <a:t>Traslladar</a:t>
            </a:r>
            <a:r>
              <a:rPr lang="es-ES" sz="2400" dirty="0" smtClean="0">
                <a:latin typeface="Arial Narrow" pitchFamily="34" charset="0"/>
              </a:rPr>
              <a:t> el </a:t>
            </a:r>
            <a:r>
              <a:rPr lang="es-ES" sz="2400" dirty="0" err="1" smtClean="0">
                <a:latin typeface="Arial Narrow" pitchFamily="34" charset="0"/>
              </a:rPr>
              <a:t>model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món</a:t>
            </a:r>
            <a:r>
              <a:rPr lang="es-ES" sz="2400" dirty="0" smtClean="0">
                <a:latin typeface="Arial Narrow" pitchFamily="34" charset="0"/>
              </a:rPr>
              <a:t> natural a </a:t>
            </a:r>
            <a:r>
              <a:rPr lang="es-ES" sz="2400" dirty="0" err="1" smtClean="0">
                <a:latin typeface="Arial Narrow" pitchFamily="34" charset="0"/>
              </a:rPr>
              <a:t>l’humà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ajuda</a:t>
            </a:r>
            <a:r>
              <a:rPr lang="es-ES" sz="2400" dirty="0" smtClean="0">
                <a:latin typeface="Arial Narrow" pitchFamily="34" charset="0"/>
              </a:rPr>
              <a:t> a </a:t>
            </a:r>
            <a:r>
              <a:rPr lang="es-ES" sz="2400" dirty="0" err="1" smtClean="0">
                <a:latin typeface="Arial Narrow" pitchFamily="34" charset="0"/>
              </a:rPr>
              <a:t>comprendre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millor</a:t>
            </a:r>
            <a:r>
              <a:rPr lang="es-ES" sz="2400" dirty="0" smtClean="0">
                <a:latin typeface="Arial Narrow" pitchFamily="34" charset="0"/>
              </a:rPr>
              <a:t> el </a:t>
            </a:r>
            <a:r>
              <a:rPr lang="es-ES" sz="2400" dirty="0" err="1" smtClean="0">
                <a:latin typeface="Arial Narrow" pitchFamily="34" charset="0"/>
              </a:rPr>
              <a:t>funcionament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dels</a:t>
            </a: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err="1" smtClean="0">
                <a:latin typeface="Arial Narrow" pitchFamily="34" charset="0"/>
              </a:rPr>
              <a:t>ecosistemes</a:t>
            </a:r>
            <a:r>
              <a:rPr lang="es-ES" sz="2400" dirty="0" smtClean="0">
                <a:latin typeface="Arial Narrow" pitchFamily="34" charset="0"/>
              </a:rPr>
              <a:t>.</a:t>
            </a:r>
            <a:endParaRPr lang="es-E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9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2.fida.es/imagenes/fotos_ciudadviva/fotos_i/ecosistema_ecosistem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560840" cy="52565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40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2.fida.es/imagenes/fotos_ciudadviva/fotos_i/ecosistema_ecosistema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537" y="332656"/>
            <a:ext cx="6336704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873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swreportcard.org/_opes/images/humanEcosystemLinked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57" y="2348880"/>
            <a:ext cx="6867525" cy="4048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27584" y="18864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 </a:t>
            </a:r>
            <a:r>
              <a:rPr lang="es-ES" sz="2400" b="1" dirty="0" err="1" smtClean="0"/>
              <a:t>l’escola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podem</a:t>
            </a:r>
            <a:r>
              <a:rPr lang="es-ES" sz="2400" b="1" dirty="0" smtClean="0"/>
              <a:t> estudiar </a:t>
            </a:r>
            <a:r>
              <a:rPr lang="es-ES" sz="2400" b="1" dirty="0" err="1" smtClean="0"/>
              <a:t>com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models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d’ecosistema</a:t>
            </a:r>
            <a:r>
              <a:rPr lang="es-ES" sz="2400" b="1" dirty="0" smtClean="0"/>
              <a:t>:</a:t>
            </a:r>
          </a:p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ciutat</a:t>
            </a:r>
            <a:r>
              <a:rPr lang="es-ES" sz="2400" b="1" dirty="0" smtClean="0"/>
              <a:t> /el </a:t>
            </a:r>
            <a:r>
              <a:rPr lang="es-ES" sz="2400" b="1" dirty="0" err="1" smtClean="0"/>
              <a:t>poble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L’escola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classe</a:t>
            </a:r>
            <a:endParaRPr lang="es-ES" sz="2400" b="1" dirty="0"/>
          </a:p>
          <a:p>
            <a:pPr algn="ctr"/>
            <a:r>
              <a:rPr lang="es-ES" sz="2400" b="1" dirty="0" err="1" smtClean="0"/>
              <a:t>S’ha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fer</a:t>
            </a:r>
            <a:r>
              <a:rPr lang="es-ES" sz="2400" b="1" dirty="0" smtClean="0"/>
              <a:t> un </a:t>
            </a:r>
            <a:r>
              <a:rPr lang="es-ES" sz="2400" b="1" dirty="0" err="1" smtClean="0"/>
              <a:t>balanç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d’entrades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sortides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matèria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energia</a:t>
            </a:r>
            <a:endParaRPr lang="es-E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1103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Eva</cp:lastModifiedBy>
  <cp:revision>2</cp:revision>
  <dcterms:created xsi:type="dcterms:W3CDTF">2015-09-08T13:59:50Z</dcterms:created>
  <dcterms:modified xsi:type="dcterms:W3CDTF">2018-11-04T10:51:30Z</dcterms:modified>
</cp:coreProperties>
</file>