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5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77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35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844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054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30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030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41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74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63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73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927E5-18F9-4E7F-A654-76CB54353213}" type="datetimeFigureOut">
              <a:rPr lang="es-ES" smtClean="0"/>
              <a:t>29/09/2014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6DFD0-2DB4-43CF-B20D-68A6368535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89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8" y="1258753"/>
            <a:ext cx="905263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23528" y="188640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El web </a:t>
            </a:r>
            <a:r>
              <a:rPr lang="es-ES" sz="3200" b="1" dirty="0" err="1" smtClean="0"/>
              <a:t>educatiu</a:t>
            </a:r>
            <a:r>
              <a:rPr lang="es-ES" sz="3200" b="1" dirty="0" smtClean="0"/>
              <a:t> de les Illes Balears: WEIB</a:t>
            </a:r>
          </a:p>
          <a:p>
            <a:pPr algn="ctr"/>
            <a:r>
              <a:rPr lang="es-ES" sz="3200" b="1" dirty="0" smtClean="0"/>
              <a:t>http://weib.caib.es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398516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35696" y="764704"/>
            <a:ext cx="60486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WEIB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 smtClean="0"/>
              <a:t>Normativa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 err="1" smtClean="0"/>
              <a:t>Curriculum</a:t>
            </a:r>
            <a:r>
              <a:rPr lang="es-ES" sz="3200" b="1" dirty="0" smtClean="0"/>
              <a:t> de les Illes Balears (Consulta)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 err="1" smtClean="0"/>
              <a:t>Educació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Primària</a:t>
            </a:r>
            <a:endParaRPr lang="es-ES" sz="3200" b="1" dirty="0"/>
          </a:p>
        </p:txBody>
      </p:sp>
      <p:sp>
        <p:nvSpPr>
          <p:cNvPr id="3" name="2 Flecha abajo"/>
          <p:cNvSpPr/>
          <p:nvPr/>
        </p:nvSpPr>
        <p:spPr>
          <a:xfrm flipH="1">
            <a:off x="4752020" y="1340768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 flipH="1">
            <a:off x="4752020" y="234859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 flipH="1">
            <a:off x="4688396" y="3789040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36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476672"/>
            <a:ext cx="76328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TEMES A TRACTAR A EDUCACIÓ PRIMÀRIA  A</a:t>
            </a:r>
          </a:p>
          <a:p>
            <a:pPr algn="ctr"/>
            <a:endParaRPr lang="es-ES" sz="2400" b="1" dirty="0"/>
          </a:p>
          <a:p>
            <a:pPr algn="ctr"/>
            <a:r>
              <a:rPr lang="ca-ES" sz="2800" b="1" dirty="0" smtClean="0"/>
              <a:t>CURRÍCULUM DE CIÈNCIES NATURALS</a:t>
            </a:r>
            <a:endParaRPr lang="es-ES" sz="28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800" b="1" dirty="0" smtClean="0"/>
              <a:t> </a:t>
            </a:r>
            <a:r>
              <a:rPr lang="es-ES" sz="2800" b="1" dirty="0" smtClean="0">
                <a:solidFill>
                  <a:srgbClr val="FF0000"/>
                </a:solidFill>
              </a:rPr>
              <a:t>Bloc 1. </a:t>
            </a:r>
            <a:r>
              <a:rPr lang="es-ES" sz="2800" b="1" dirty="0" err="1" smtClean="0">
                <a:solidFill>
                  <a:srgbClr val="FF0000"/>
                </a:solidFill>
              </a:rPr>
              <a:t>Iniciació</a:t>
            </a:r>
            <a:r>
              <a:rPr lang="es-ES" sz="2800" b="1" dirty="0" smtClean="0">
                <a:solidFill>
                  <a:srgbClr val="FF0000"/>
                </a:solidFill>
              </a:rPr>
              <a:t> a </a:t>
            </a:r>
            <a:r>
              <a:rPr lang="es-ES" sz="2800" b="1" dirty="0" err="1" smtClean="0">
                <a:solidFill>
                  <a:srgbClr val="FF0000"/>
                </a:solidFill>
              </a:rPr>
              <a:t>l’activitat</a:t>
            </a:r>
            <a:r>
              <a:rPr lang="es-ES" sz="2800" b="1" dirty="0" smtClean="0">
                <a:solidFill>
                  <a:srgbClr val="FF0000"/>
                </a:solidFill>
              </a:rPr>
              <a:t> científica</a:t>
            </a:r>
          </a:p>
          <a:p>
            <a:pPr algn="ctr"/>
            <a:r>
              <a:rPr lang="es-ES" sz="2800" b="1" dirty="0" smtClean="0">
                <a:solidFill>
                  <a:srgbClr val="FF0000"/>
                </a:solidFill>
              </a:rPr>
              <a:t>Bloc 2. </a:t>
            </a:r>
            <a:r>
              <a:rPr lang="es-ES" sz="2800" b="1" dirty="0" err="1" smtClean="0">
                <a:solidFill>
                  <a:srgbClr val="FF0000"/>
                </a:solidFill>
              </a:rPr>
              <a:t>L’ésser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humà</a:t>
            </a:r>
            <a:r>
              <a:rPr lang="es-ES" sz="2800" b="1" dirty="0" smtClean="0">
                <a:solidFill>
                  <a:srgbClr val="FF0000"/>
                </a:solidFill>
              </a:rPr>
              <a:t> i la </a:t>
            </a:r>
            <a:r>
              <a:rPr lang="es-ES" sz="2800" b="1" dirty="0" err="1" smtClean="0">
                <a:solidFill>
                  <a:srgbClr val="FF0000"/>
                </a:solidFill>
              </a:rPr>
              <a:t>salut</a:t>
            </a:r>
            <a:endParaRPr lang="es-E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s-ES" sz="2800" b="1" dirty="0" smtClean="0">
                <a:solidFill>
                  <a:srgbClr val="FF0000"/>
                </a:solidFill>
              </a:rPr>
              <a:t>Bloc 3. </a:t>
            </a:r>
            <a:r>
              <a:rPr lang="es-ES" sz="2800" b="1" dirty="0" err="1" smtClean="0">
                <a:solidFill>
                  <a:srgbClr val="FF0000"/>
                </a:solidFill>
              </a:rPr>
              <a:t>Els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éssers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vius</a:t>
            </a:r>
            <a:r>
              <a:rPr lang="es-ES" sz="28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s-ES" sz="2800" b="1" dirty="0" smtClean="0"/>
              <a:t>Bloc 4. </a:t>
            </a:r>
            <a:r>
              <a:rPr lang="es-ES" sz="2800" b="1" dirty="0" err="1" smtClean="0"/>
              <a:t>Matèria</a:t>
            </a:r>
            <a:r>
              <a:rPr lang="es-ES" sz="2800" b="1" dirty="0" smtClean="0"/>
              <a:t> i </a:t>
            </a:r>
            <a:r>
              <a:rPr lang="es-ES" sz="2800" b="1" dirty="0" err="1" smtClean="0"/>
              <a:t>energia</a:t>
            </a:r>
            <a:endParaRPr lang="es-ES" sz="2800" b="1" dirty="0" smtClean="0"/>
          </a:p>
          <a:p>
            <a:pPr algn="ctr"/>
            <a:r>
              <a:rPr lang="es-ES" sz="2800" b="1" dirty="0" smtClean="0"/>
              <a:t>Bloc 5. </a:t>
            </a:r>
            <a:r>
              <a:rPr lang="es-ES" sz="2800" b="1" dirty="0" err="1" smtClean="0"/>
              <a:t>Tecnologia</a:t>
            </a:r>
            <a:r>
              <a:rPr lang="es-ES" sz="2800" b="1" dirty="0" smtClean="0"/>
              <a:t>, </a:t>
            </a:r>
            <a:r>
              <a:rPr lang="es-ES" sz="2800" b="1" dirty="0" err="1" smtClean="0"/>
              <a:t>objtectes</a:t>
            </a:r>
            <a:r>
              <a:rPr lang="es-ES" sz="2800" b="1" dirty="0" smtClean="0"/>
              <a:t> i </a:t>
            </a:r>
            <a:r>
              <a:rPr lang="es-ES" sz="2800" b="1" dirty="0" err="1" smtClean="0"/>
              <a:t>màquines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96066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72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Windows</cp:lastModifiedBy>
  <cp:revision>3</cp:revision>
  <dcterms:created xsi:type="dcterms:W3CDTF">2013-10-23T14:41:09Z</dcterms:created>
  <dcterms:modified xsi:type="dcterms:W3CDTF">2014-09-29T14:01:28Z</dcterms:modified>
</cp:coreProperties>
</file>