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09F2-EEA7-400F-AD54-E111F2F0853D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037E-DDCE-4E3C-A7F0-15E40E2DCF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2532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09F2-EEA7-400F-AD54-E111F2F0853D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037E-DDCE-4E3C-A7F0-15E40E2DCF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254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09F2-EEA7-400F-AD54-E111F2F0853D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037E-DDCE-4E3C-A7F0-15E40E2DCF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58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09F2-EEA7-400F-AD54-E111F2F0853D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037E-DDCE-4E3C-A7F0-15E40E2DCF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518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09F2-EEA7-400F-AD54-E111F2F0853D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037E-DDCE-4E3C-A7F0-15E40E2DCF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053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09F2-EEA7-400F-AD54-E111F2F0853D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037E-DDCE-4E3C-A7F0-15E40E2DCF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93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09F2-EEA7-400F-AD54-E111F2F0853D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037E-DDCE-4E3C-A7F0-15E40E2DCF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8606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09F2-EEA7-400F-AD54-E111F2F0853D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037E-DDCE-4E3C-A7F0-15E40E2DCF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1663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09F2-EEA7-400F-AD54-E111F2F0853D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037E-DDCE-4E3C-A7F0-15E40E2DCF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056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09F2-EEA7-400F-AD54-E111F2F0853D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037E-DDCE-4E3C-A7F0-15E40E2DCF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9723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09F2-EEA7-400F-AD54-E111F2F0853D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037E-DDCE-4E3C-A7F0-15E40E2DCF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983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D09F2-EEA7-400F-AD54-E111F2F0853D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6037E-DDCE-4E3C-A7F0-15E40E2DCF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8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24000" y="812800"/>
            <a:ext cx="93584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i="1" dirty="0" err="1" smtClean="0"/>
              <a:t>Continuïtat</a:t>
            </a:r>
            <a:endParaRPr lang="es-ES" sz="2000" b="1" i="1" dirty="0" smtClean="0"/>
          </a:p>
          <a:p>
            <a:endParaRPr lang="es-ES" sz="2000" b="1" dirty="0"/>
          </a:p>
          <a:p>
            <a:r>
              <a:rPr lang="es-ES" sz="2000" b="1" dirty="0" err="1" smtClean="0"/>
              <a:t>Existeix</a:t>
            </a:r>
            <a:r>
              <a:rPr lang="es-ES" sz="2000" b="1" dirty="0" smtClean="0"/>
              <a:t> una </a:t>
            </a:r>
            <a:r>
              <a:rPr lang="es-ES" sz="2000" b="1" dirty="0" err="1" smtClean="0"/>
              <a:t>continuïtat</a:t>
            </a:r>
            <a:r>
              <a:rPr lang="es-ES" sz="2000" b="1" dirty="0" smtClean="0"/>
              <a:t> entre </a:t>
            </a:r>
            <a:r>
              <a:rPr lang="es-ES" sz="2000" b="1" dirty="0" err="1" smtClean="0"/>
              <a:t>tots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els</a:t>
            </a:r>
            <a:r>
              <a:rPr lang="es-ES" sz="2000" b="1" dirty="0" smtClean="0"/>
              <a:t> organismos, </a:t>
            </a:r>
            <a:r>
              <a:rPr lang="es-ES" sz="2000" b="1" dirty="0" err="1" smtClean="0"/>
              <a:t>d’estructures</a:t>
            </a:r>
            <a:r>
              <a:rPr lang="es-ES" sz="2000" b="1" dirty="0" smtClean="0"/>
              <a:t> i procesos, </a:t>
            </a:r>
            <a:r>
              <a:rPr lang="es-ES" sz="2000" b="1" dirty="0" err="1" smtClean="0"/>
              <a:t>això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és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degut</a:t>
            </a:r>
            <a:r>
              <a:rPr lang="es-ES" sz="2000" b="1" dirty="0" smtClean="0"/>
              <a:t> a la </a:t>
            </a:r>
            <a:r>
              <a:rPr lang="es-ES" sz="2000" b="1" dirty="0" err="1" smtClean="0"/>
              <a:t>reproducció</a:t>
            </a:r>
            <a:r>
              <a:rPr lang="es-ES" sz="2000" b="1" dirty="0" smtClean="0"/>
              <a:t> que </a:t>
            </a:r>
            <a:r>
              <a:rPr lang="es-ES" sz="2000" b="1" dirty="0" err="1" smtClean="0"/>
              <a:t>canalitza</a:t>
            </a:r>
            <a:r>
              <a:rPr lang="es-ES" sz="2000" b="1" dirty="0" smtClean="0"/>
              <a:t> la información precisa per generar </a:t>
            </a:r>
            <a:r>
              <a:rPr lang="es-ES" sz="2000" b="1" dirty="0" err="1" smtClean="0"/>
              <a:t>nous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individus</a:t>
            </a:r>
            <a:r>
              <a:rPr lang="es-ES" sz="2000" b="1" dirty="0" smtClean="0"/>
              <a:t> conservan les </a:t>
            </a:r>
            <a:r>
              <a:rPr lang="es-ES" sz="2000" b="1" dirty="0" err="1" smtClean="0"/>
              <a:t>seves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característiques</a:t>
            </a:r>
            <a:r>
              <a:rPr lang="es-ES" sz="2000" b="1" dirty="0" smtClean="0"/>
              <a:t>.</a:t>
            </a:r>
          </a:p>
          <a:p>
            <a:endParaRPr lang="es-E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 err="1" smtClean="0"/>
              <a:t>Transmissió</a:t>
            </a:r>
            <a:r>
              <a:rPr lang="es-ES" sz="2000" b="1" dirty="0" smtClean="0"/>
              <a:t> i </a:t>
            </a:r>
            <a:r>
              <a:rPr lang="es-ES" sz="2000" b="1" dirty="0" err="1" smtClean="0"/>
              <a:t>conservació</a:t>
            </a:r>
            <a:r>
              <a:rPr lang="es-ES" sz="2000" b="1" dirty="0" smtClean="0"/>
              <a:t> de les </a:t>
            </a:r>
            <a:r>
              <a:rPr lang="es-ES" sz="2000" b="1" dirty="0" err="1" smtClean="0"/>
              <a:t>carcterístiques</a:t>
            </a:r>
            <a:endParaRPr lang="es-ES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 err="1" smtClean="0"/>
              <a:t>Capacitat</a:t>
            </a:r>
            <a:r>
              <a:rPr lang="es-ES" sz="2000" b="1" dirty="0" smtClean="0"/>
              <a:t> de </a:t>
            </a:r>
            <a:r>
              <a:rPr lang="es-ES" sz="2000" b="1" dirty="0" err="1" smtClean="0"/>
              <a:t>variació</a:t>
            </a:r>
            <a:r>
              <a:rPr lang="es-ES" sz="2000" b="1" dirty="0" smtClean="0"/>
              <a:t>.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35310775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UIB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3</cp:revision>
  <dcterms:created xsi:type="dcterms:W3CDTF">2016-10-09T09:51:47Z</dcterms:created>
  <dcterms:modified xsi:type="dcterms:W3CDTF">2016-10-11T09:04:34Z</dcterms:modified>
</cp:coreProperties>
</file>