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502E-D488-40D5-8FC3-CA4A5AD96C86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525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502E-D488-40D5-8FC3-CA4A5AD96C86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386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502E-D488-40D5-8FC3-CA4A5AD96C86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65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502E-D488-40D5-8FC3-CA4A5AD96C86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49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502E-D488-40D5-8FC3-CA4A5AD96C86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152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502E-D488-40D5-8FC3-CA4A5AD96C86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401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502E-D488-40D5-8FC3-CA4A5AD96C86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65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502E-D488-40D5-8FC3-CA4A5AD96C86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761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502E-D488-40D5-8FC3-CA4A5AD96C86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112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502E-D488-40D5-8FC3-CA4A5AD96C86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12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502E-D488-40D5-8FC3-CA4A5AD96C86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71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502E-D488-40D5-8FC3-CA4A5AD96C86}" type="datetimeFigureOut">
              <a:rPr lang="es-ES" smtClean="0"/>
              <a:t>09/10/2016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390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ib\Desktop\ima11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764704"/>
            <a:ext cx="3168352" cy="2394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ib\Desktop\45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77" y="917930"/>
            <a:ext cx="305618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ib\Desktop\imagee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3729073"/>
            <a:ext cx="4263850" cy="207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556328" y="195020"/>
            <a:ext cx="7356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La </a:t>
            </a:r>
            <a:r>
              <a:rPr lang="es-ES" sz="3200" b="1" dirty="0" err="1"/>
              <a:t>respiració</a:t>
            </a:r>
            <a:r>
              <a:rPr lang="es-ES" sz="3200" b="1" dirty="0"/>
              <a:t> </a:t>
            </a:r>
            <a:r>
              <a:rPr lang="es-ES" sz="3200" b="1" dirty="0" err="1"/>
              <a:t>cel·lular</a:t>
            </a:r>
            <a:endParaRPr lang="es-ES" sz="3200" b="1" dirty="0"/>
          </a:p>
        </p:txBody>
      </p:sp>
      <p:pic>
        <p:nvPicPr>
          <p:cNvPr id="8" name="Picture 4" descr="Resultado de imagen de cellular respirat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3" y="3647791"/>
            <a:ext cx="2973765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65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UIB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</cp:revision>
  <dcterms:created xsi:type="dcterms:W3CDTF">2016-10-08T08:52:41Z</dcterms:created>
  <dcterms:modified xsi:type="dcterms:W3CDTF">2016-10-09T19:06:10Z</dcterms:modified>
</cp:coreProperties>
</file>