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53AD-FEAA-426E-B4E8-332E9EBF80AE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1803-F4E4-4921-AC17-1086645BA2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969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53AD-FEAA-426E-B4E8-332E9EBF80AE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1803-F4E4-4921-AC17-1086645BA2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28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53AD-FEAA-426E-B4E8-332E9EBF80AE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1803-F4E4-4921-AC17-1086645BA2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48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53AD-FEAA-426E-B4E8-332E9EBF80AE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1803-F4E4-4921-AC17-1086645BA2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085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53AD-FEAA-426E-B4E8-332E9EBF80AE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1803-F4E4-4921-AC17-1086645BA2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660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53AD-FEAA-426E-B4E8-332E9EBF80AE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1803-F4E4-4921-AC17-1086645BA2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31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53AD-FEAA-426E-B4E8-332E9EBF80AE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1803-F4E4-4921-AC17-1086645BA2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608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53AD-FEAA-426E-B4E8-332E9EBF80AE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1803-F4E4-4921-AC17-1086645BA2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11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53AD-FEAA-426E-B4E8-332E9EBF80AE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1803-F4E4-4921-AC17-1086645BA2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85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53AD-FEAA-426E-B4E8-332E9EBF80AE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1803-F4E4-4921-AC17-1086645BA2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550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53AD-FEAA-426E-B4E8-332E9EBF80AE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1803-F4E4-4921-AC17-1086645BA2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712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F53AD-FEAA-426E-B4E8-332E9EBF80AE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B1803-F4E4-4921-AC17-1086645BA2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85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8208963" cy="494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/>
              <a:t>Acids nucleics</a:t>
            </a:r>
          </a:p>
          <a:p>
            <a:pPr algn="ctr">
              <a:spcBef>
                <a:spcPct val="50000"/>
              </a:spcBef>
            </a:pPr>
            <a:endParaRPr lang="es-ES" sz="3200" b="1"/>
          </a:p>
          <a:p>
            <a:pPr algn="ctr">
              <a:spcBef>
                <a:spcPct val="50000"/>
              </a:spcBef>
            </a:pPr>
            <a:endParaRPr lang="es-ES" b="1"/>
          </a:p>
          <a:p>
            <a:pPr algn="ctr">
              <a:spcBef>
                <a:spcPct val="50000"/>
              </a:spcBef>
            </a:pPr>
            <a:r>
              <a:rPr lang="es-ES" b="1"/>
              <a:t>Dos tipus: ADN i ARN (m, t, r)</a:t>
            </a:r>
          </a:p>
          <a:p>
            <a:pPr algn="ctr">
              <a:spcBef>
                <a:spcPct val="50000"/>
              </a:spcBef>
            </a:pPr>
            <a:r>
              <a:rPr lang="es-ES" b="1"/>
              <a:t>Formats per nucleòtids</a:t>
            </a:r>
          </a:p>
          <a:p>
            <a:pPr algn="ctr">
              <a:spcBef>
                <a:spcPct val="50000"/>
              </a:spcBef>
            </a:pPr>
            <a:endParaRPr lang="es-ES" b="1"/>
          </a:p>
          <a:p>
            <a:pPr algn="ctr">
              <a:spcBef>
                <a:spcPct val="50000"/>
              </a:spcBef>
            </a:pPr>
            <a:r>
              <a:rPr lang="es-ES" b="1"/>
              <a:t>Porten la informació de l’organisme i sintetitzen les proteïnes</a:t>
            </a:r>
          </a:p>
        </p:txBody>
      </p:sp>
    </p:spTree>
    <p:extLst>
      <p:ext uri="{BB962C8B-B14F-4D97-AF65-F5344CB8AC3E}">
        <p14:creationId xmlns:p14="http://schemas.microsoft.com/office/powerpoint/2010/main" val="272797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Nucleòtids</a:t>
            </a:r>
          </a:p>
        </p:txBody>
      </p:sp>
      <p:pic>
        <p:nvPicPr>
          <p:cNvPr id="307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36850" y="1600200"/>
            <a:ext cx="367030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2389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763" y="1757363"/>
            <a:ext cx="3800475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908175" y="476250"/>
            <a:ext cx="5543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         </a:t>
            </a:r>
            <a:r>
              <a:rPr lang="es-ES" b="1"/>
              <a:t>Bases nitrogenades</a:t>
            </a:r>
          </a:p>
        </p:txBody>
      </p:sp>
    </p:spTree>
    <p:extLst>
      <p:ext uri="{BB962C8B-B14F-4D97-AF65-F5344CB8AC3E}">
        <p14:creationId xmlns:p14="http://schemas.microsoft.com/office/powerpoint/2010/main" val="269576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150938" y="682625"/>
            <a:ext cx="7993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</a:t>
            </a:r>
          </a:p>
        </p:txBody>
      </p:sp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28850"/>
            <a:ext cx="60960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900113" y="404813"/>
            <a:ext cx="7488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Monosacàrids: ribosa i desoxiribosa</a:t>
            </a:r>
          </a:p>
        </p:txBody>
      </p:sp>
    </p:spTree>
    <p:extLst>
      <p:ext uri="{BB962C8B-B14F-4D97-AF65-F5344CB8AC3E}">
        <p14:creationId xmlns:p14="http://schemas.microsoft.com/office/powerpoint/2010/main" val="354517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84313"/>
            <a:ext cx="6096000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258888" y="404813"/>
            <a:ext cx="66976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/>
              <a:t>Components dels nucleòtids</a:t>
            </a:r>
          </a:p>
        </p:txBody>
      </p:sp>
    </p:spTree>
    <p:extLst>
      <p:ext uri="{BB962C8B-B14F-4D97-AF65-F5344CB8AC3E}">
        <p14:creationId xmlns:p14="http://schemas.microsoft.com/office/powerpoint/2010/main" val="258922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1258888" y="404813"/>
            <a:ext cx="66976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/>
              <a:t> 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684213" y="333375"/>
            <a:ext cx="7775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/>
              <a:t>Nucleòtids d’ADN i ARN</a:t>
            </a:r>
          </a:p>
        </p:txBody>
      </p:sp>
      <p:graphicFrame>
        <p:nvGraphicFramePr>
          <p:cNvPr id="64544" name="Group 32"/>
          <p:cNvGraphicFramePr>
            <a:graphicFrameLocks noGrp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Grup fosfat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Grup fosfat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Monosacàrid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Desoxiribosa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Ribosa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nitrogenades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 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C,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 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C,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97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ADN</a:t>
            </a:r>
          </a:p>
        </p:txBody>
      </p:sp>
      <p:pic>
        <p:nvPicPr>
          <p:cNvPr id="32772" name="Picture 4" descr="adn-acgt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484313"/>
            <a:ext cx="4024312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268413"/>
            <a:ext cx="2136775" cy="475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26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773238"/>
            <a:ext cx="6337300" cy="319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692275" y="404813"/>
            <a:ext cx="5832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                 Tipus d’ARN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1331913" y="5300663"/>
            <a:ext cx="655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ARNm            ARNt             ARNr</a:t>
            </a:r>
          </a:p>
        </p:txBody>
      </p:sp>
    </p:spTree>
    <p:extLst>
      <p:ext uri="{BB962C8B-B14F-4D97-AF65-F5344CB8AC3E}">
        <p14:creationId xmlns:p14="http://schemas.microsoft.com/office/powerpoint/2010/main" val="157377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Presentación en pantalla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Nucleòtids</vt:lpstr>
      <vt:lpstr>Presentación de PowerPoint</vt:lpstr>
      <vt:lpstr>Presentación de PowerPoint</vt:lpstr>
      <vt:lpstr>Presentación de PowerPoint</vt:lpstr>
      <vt:lpstr>Presentación de PowerPoint</vt:lpstr>
      <vt:lpstr>ADN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2012-11-06T13:24:24Z</dcterms:created>
  <dcterms:modified xsi:type="dcterms:W3CDTF">2012-11-06T13:24:54Z</dcterms:modified>
</cp:coreProperties>
</file>