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71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17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3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2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1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24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01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59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57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64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81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6FC0-B4FD-414E-B6A5-7A447EC76B05}" type="datetimeFigureOut">
              <a:rPr lang="es-ES" smtClean="0"/>
              <a:t>06/11/2012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5850-6FBF-4553-BD0D-A424C0BB78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47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Formació de biomolècules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98763" y="1600200"/>
            <a:ext cx="35448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6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7993063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/>
              <a:t>Tipus de composts als organismes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 i="1">
                <a:solidFill>
                  <a:srgbClr val="FF3300"/>
                </a:solidFill>
              </a:rPr>
              <a:t>Inorgànics:</a:t>
            </a:r>
            <a:r>
              <a:rPr lang="es-ES" sz="2400" b="1" i="1"/>
              <a:t> 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Aigua, ions, sals</a:t>
            </a:r>
          </a:p>
          <a:p>
            <a:pPr algn="ctr">
              <a:spcBef>
                <a:spcPct val="50000"/>
              </a:spcBef>
            </a:pPr>
            <a:endParaRPr lang="es-ES" sz="2400" b="1"/>
          </a:p>
          <a:p>
            <a:pPr algn="ctr">
              <a:spcBef>
                <a:spcPct val="50000"/>
              </a:spcBef>
            </a:pPr>
            <a:r>
              <a:rPr lang="es-ES" sz="2400" b="1" i="1">
                <a:solidFill>
                  <a:srgbClr val="FF3300"/>
                </a:solidFill>
              </a:rPr>
              <a:t>Orgànics: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Glúcids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Lípids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Proteïnes</a:t>
            </a:r>
          </a:p>
          <a:p>
            <a:pPr algn="ctr">
              <a:spcBef>
                <a:spcPct val="50000"/>
              </a:spcBef>
            </a:pPr>
            <a:r>
              <a:rPr lang="es-ES" sz="2400" b="1"/>
              <a:t>Àcids nucleics</a:t>
            </a:r>
          </a:p>
        </p:txBody>
      </p:sp>
    </p:spTree>
    <p:extLst>
      <p:ext uri="{BB962C8B-B14F-4D97-AF65-F5344CB8AC3E}">
        <p14:creationId xmlns:p14="http://schemas.microsoft.com/office/powerpoint/2010/main" val="21293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Formació de biomolècules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 de biomolècules</dc:title>
  <dc:creator>uib</dc:creator>
  <cp:lastModifiedBy>uib</cp:lastModifiedBy>
  <cp:revision>1</cp:revision>
  <dcterms:created xsi:type="dcterms:W3CDTF">2012-11-06T13:16:41Z</dcterms:created>
  <dcterms:modified xsi:type="dcterms:W3CDTF">2012-11-06T13:18:34Z</dcterms:modified>
</cp:coreProperties>
</file>