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0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43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60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7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1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87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51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57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08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80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15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7B988-D942-4615-9547-EB4030F39595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7450-3F6A-474A-B89C-724D2C4CB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75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t d'imatges de wine in mod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80" y="1508953"/>
            <a:ext cx="8495717" cy="18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38100"/>
            <a:ext cx="13011150" cy="6934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38100"/>
            <a:ext cx="13011150" cy="6934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20525" y="3901157"/>
            <a:ext cx="6584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https://www.wineinmoderation.eu/es/home/list</a:t>
            </a:r>
            <a:r>
              <a:rPr lang="es-ES" dirty="0" smtClean="0"/>
              <a:t>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72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38100"/>
            <a:ext cx="13011150" cy="6934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70109" y="2905780"/>
            <a:ext cx="4291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http://www.fivin.com/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289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38100"/>
            <a:ext cx="13011150" cy="6934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19718" y="4081459"/>
            <a:ext cx="556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https://dietamediterranea.com/ca</a:t>
            </a:r>
            <a:r>
              <a:rPr lang="es-ES" dirty="0" smtClean="0"/>
              <a:t>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972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8490" y="379544"/>
            <a:ext cx="93371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 err="1" smtClean="0"/>
              <a:t>Quins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són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els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límits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adequats</a:t>
            </a:r>
            <a:r>
              <a:rPr lang="es-ES" sz="2400" b="1" i="1" dirty="0" smtClean="0"/>
              <a:t> de </a:t>
            </a:r>
            <a:r>
              <a:rPr lang="es-ES" sz="2400" b="1" i="1" dirty="0" err="1" smtClean="0"/>
              <a:t>consum</a:t>
            </a:r>
            <a:r>
              <a:rPr lang="es-ES" sz="2400" b="1" i="1" dirty="0" smtClean="0"/>
              <a:t>?</a:t>
            </a:r>
          </a:p>
          <a:p>
            <a:pPr>
              <a:spcBef>
                <a:spcPct val="50000"/>
              </a:spcBef>
            </a:pPr>
            <a:endParaRPr lang="es-ES" sz="2400" b="1" dirty="0" smtClean="0"/>
          </a:p>
          <a:p>
            <a:pPr algn="just">
              <a:spcBef>
                <a:spcPct val="50000"/>
              </a:spcBef>
            </a:pPr>
            <a:r>
              <a:rPr lang="es-ES" sz="2400" b="1" dirty="0" smtClean="0"/>
              <a:t>No hi ha </a:t>
            </a:r>
            <a:r>
              <a:rPr lang="es-ES" sz="2400" b="1" dirty="0" err="1" smtClean="0"/>
              <a:t>unanimitat</a:t>
            </a:r>
            <a:r>
              <a:rPr lang="es-ES" sz="2400" b="1" dirty="0" smtClean="0"/>
              <a:t> entre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autors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límits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s’han</a:t>
            </a:r>
            <a:r>
              <a:rPr lang="es-ES" sz="2400" b="1" dirty="0" smtClean="0"/>
              <a:t> de considerar de manera personal. </a:t>
            </a:r>
            <a:r>
              <a:rPr lang="es-ES" sz="2400" b="1" dirty="0" err="1" smtClean="0"/>
              <a:t>Depen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molts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factors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genètics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tabaquisme</a:t>
            </a:r>
            <a:r>
              <a:rPr lang="es-ES" sz="2400" b="1" dirty="0" smtClean="0"/>
              <a:t>, pes, </a:t>
            </a:r>
            <a:r>
              <a:rPr lang="es-ES" sz="2400" b="1" dirty="0" err="1" smtClean="0"/>
              <a:t>sexe</a:t>
            </a:r>
            <a:r>
              <a:rPr lang="es-ES" sz="2400" b="1" dirty="0" smtClean="0"/>
              <a:t>, colesterol, </a:t>
            </a:r>
            <a:r>
              <a:rPr lang="es-ES" sz="2400" b="1" dirty="0" err="1" smtClean="0"/>
              <a:t>hipertensió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diabetis</a:t>
            </a:r>
            <a:r>
              <a:rPr lang="es-ES" sz="2400" b="1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s-ES" sz="2400" b="1" dirty="0" smtClean="0"/>
              <a:t>De manera general</a:t>
            </a:r>
          </a:p>
          <a:p>
            <a:pPr>
              <a:spcBef>
                <a:spcPct val="50000"/>
              </a:spcBef>
            </a:pPr>
            <a:r>
              <a:rPr lang="es-ES" sz="2400" b="1" dirty="0" smtClean="0"/>
              <a:t>	</a:t>
            </a:r>
            <a:r>
              <a:rPr lang="es-ES" sz="2400" b="1" dirty="0" err="1" smtClean="0"/>
              <a:t>Homes</a:t>
            </a:r>
            <a:r>
              <a:rPr lang="es-ES" sz="2400" b="1" dirty="0" smtClean="0">
                <a:solidFill>
                  <a:srgbClr val="FF0000"/>
                </a:solidFill>
              </a:rPr>
              <a:t>: 2-3 copes </a:t>
            </a:r>
            <a:r>
              <a:rPr lang="es-ES" sz="2400" b="1" dirty="0" smtClean="0"/>
              <a:t>al </a:t>
            </a:r>
            <a:r>
              <a:rPr lang="es-ES" sz="2400" b="1" dirty="0" err="1" smtClean="0"/>
              <a:t>dia</a:t>
            </a:r>
            <a:r>
              <a:rPr lang="es-ES" sz="2400" b="1" dirty="0" smtClean="0"/>
              <a:t> de 100 ml, 20-30 g alcohol</a:t>
            </a:r>
          </a:p>
          <a:p>
            <a:pPr>
              <a:spcBef>
                <a:spcPct val="50000"/>
              </a:spcBef>
            </a:pPr>
            <a:r>
              <a:rPr lang="es-ES" sz="2400" b="1" dirty="0" smtClean="0"/>
              <a:t>	Dones</a:t>
            </a:r>
            <a:r>
              <a:rPr lang="es-ES" sz="2400" b="1" dirty="0" smtClean="0">
                <a:solidFill>
                  <a:srgbClr val="FF0000"/>
                </a:solidFill>
              </a:rPr>
              <a:t>:  1-2 copes </a:t>
            </a:r>
            <a:r>
              <a:rPr lang="es-ES" sz="2400" b="1" dirty="0" smtClean="0"/>
              <a:t>al </a:t>
            </a:r>
            <a:r>
              <a:rPr lang="es-ES" sz="2400" b="1" dirty="0" err="1" smtClean="0"/>
              <a:t>dia</a:t>
            </a:r>
            <a:r>
              <a:rPr lang="es-ES" sz="2400" b="1" dirty="0" smtClean="0"/>
              <a:t> de 100 ml, 10-20 g alcohol</a:t>
            </a:r>
          </a:p>
          <a:p>
            <a:pPr>
              <a:spcBef>
                <a:spcPct val="50000"/>
              </a:spcBef>
            </a:pPr>
            <a:endParaRPr lang="es-ES" sz="2400" b="1" dirty="0" smtClean="0"/>
          </a:p>
          <a:p>
            <a:pPr>
              <a:spcBef>
                <a:spcPct val="50000"/>
              </a:spcBef>
            </a:pPr>
            <a:r>
              <a:rPr lang="es-ES" sz="2400" b="1" dirty="0" smtClean="0"/>
              <a:t>	A partir </a:t>
            </a:r>
            <a:r>
              <a:rPr lang="es-ES" sz="2400" b="1" dirty="0" err="1" smtClean="0"/>
              <a:t>dels</a:t>
            </a:r>
            <a:r>
              <a:rPr lang="es-ES" sz="2400" b="1" dirty="0" smtClean="0"/>
              <a:t> 25 – 40 </a:t>
            </a:r>
            <a:r>
              <a:rPr lang="es-ES" sz="2400" b="1" dirty="0" err="1" smtClean="0"/>
              <a:t>anys</a:t>
            </a:r>
            <a:r>
              <a:rPr lang="es-ES" sz="2400" b="1" dirty="0" smtClean="0"/>
              <a:t> </a:t>
            </a:r>
          </a:p>
          <a:p>
            <a:pPr>
              <a:spcBef>
                <a:spcPct val="50000"/>
              </a:spcBef>
            </a:pPr>
            <a:endParaRPr lang="es-ES" sz="2400" b="1" dirty="0" smtClean="0"/>
          </a:p>
          <a:p>
            <a:pPr>
              <a:spcBef>
                <a:spcPct val="50000"/>
              </a:spcBef>
            </a:pPr>
            <a:r>
              <a:rPr lang="es-ES" sz="2400" b="1" dirty="0" smtClean="0"/>
              <a:t>	No acumulables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466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4</cp:revision>
  <dcterms:created xsi:type="dcterms:W3CDTF">2017-06-06T08:05:39Z</dcterms:created>
  <dcterms:modified xsi:type="dcterms:W3CDTF">2017-06-06T16:06:13Z</dcterms:modified>
</cp:coreProperties>
</file>