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63A37-65A2-4AED-9FC5-37212A15F233}" type="datetimeFigureOut">
              <a:rPr lang="es-ES" smtClean="0"/>
              <a:t>04/07/2011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D872E-BE86-4E27-8C2B-F8F20096DAA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63A37-65A2-4AED-9FC5-37212A15F233}" type="datetimeFigureOut">
              <a:rPr lang="es-ES" smtClean="0"/>
              <a:t>04/07/2011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D872E-BE86-4E27-8C2B-F8F20096DAA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63A37-65A2-4AED-9FC5-37212A15F233}" type="datetimeFigureOut">
              <a:rPr lang="es-ES" smtClean="0"/>
              <a:t>04/07/2011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D872E-BE86-4E27-8C2B-F8F20096DAA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63A37-65A2-4AED-9FC5-37212A15F233}" type="datetimeFigureOut">
              <a:rPr lang="es-ES" smtClean="0"/>
              <a:t>04/07/2011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D872E-BE86-4E27-8C2B-F8F20096DAA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63A37-65A2-4AED-9FC5-37212A15F233}" type="datetimeFigureOut">
              <a:rPr lang="es-ES" smtClean="0"/>
              <a:t>04/07/2011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D872E-BE86-4E27-8C2B-F8F20096DAA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63A37-65A2-4AED-9FC5-37212A15F233}" type="datetimeFigureOut">
              <a:rPr lang="es-ES" smtClean="0"/>
              <a:t>04/07/2011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D872E-BE86-4E27-8C2B-F8F20096DAA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63A37-65A2-4AED-9FC5-37212A15F233}" type="datetimeFigureOut">
              <a:rPr lang="es-ES" smtClean="0"/>
              <a:t>04/07/2011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D872E-BE86-4E27-8C2B-F8F20096DAA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63A37-65A2-4AED-9FC5-37212A15F233}" type="datetimeFigureOut">
              <a:rPr lang="es-ES" smtClean="0"/>
              <a:t>04/07/2011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D872E-BE86-4E27-8C2B-F8F20096DAA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63A37-65A2-4AED-9FC5-37212A15F233}" type="datetimeFigureOut">
              <a:rPr lang="es-ES" smtClean="0"/>
              <a:t>04/07/2011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D872E-BE86-4E27-8C2B-F8F20096DAA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63A37-65A2-4AED-9FC5-37212A15F233}" type="datetimeFigureOut">
              <a:rPr lang="es-ES" smtClean="0"/>
              <a:t>04/07/2011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D872E-BE86-4E27-8C2B-F8F20096DAA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63A37-65A2-4AED-9FC5-37212A15F233}" type="datetimeFigureOut">
              <a:rPr lang="es-ES" smtClean="0"/>
              <a:t>04/07/2011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4D872E-BE86-4E27-8C2B-F8F20096DAA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D63A37-65A2-4AED-9FC5-37212A15F233}" type="datetimeFigureOut">
              <a:rPr lang="es-ES" smtClean="0"/>
              <a:t>04/07/2011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4D872E-BE86-4E27-8C2B-F8F20096DAA8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/>
        </p:nvGraphicFramePr>
        <p:xfrm>
          <a:off x="2267744" y="0"/>
          <a:ext cx="5112568" cy="6925048"/>
        </p:xfrm>
        <a:graphic>
          <a:graphicData uri="http://schemas.openxmlformats.org/drawingml/2006/table">
            <a:tbl>
              <a:tblPr/>
              <a:tblGrid>
                <a:gridCol w="1185854"/>
                <a:gridCol w="2000927"/>
                <a:gridCol w="1925787"/>
              </a:tblGrid>
              <a:tr h="35955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s-ES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Most</a:t>
                      </a:r>
                      <a:r>
                        <a:rPr kumimoji="0" lang="es-ES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g/l</a:t>
                      </a:r>
                      <a:endParaRPr kumimoji="0" lang="es-ES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Vi g/l</a:t>
                      </a:r>
                      <a:endParaRPr kumimoji="0" lang="es-ES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955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Aigua</a:t>
                      </a:r>
                      <a:endParaRPr kumimoji="0" lang="es-ES" sz="2000" b="1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700-800 </a:t>
                      </a:r>
                      <a:endParaRPr kumimoji="0" lang="es-E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700-800 </a:t>
                      </a:r>
                      <a:endParaRPr kumimoji="0" lang="es-E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955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cs typeface="Arial" charset="0"/>
                        </a:rPr>
                        <a:t>Sucres</a:t>
                      </a:r>
                      <a:endParaRPr kumimoji="0" lang="es-ES" sz="2000" b="1" i="1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cs typeface="Arial" charset="0"/>
                        </a:rPr>
                        <a:t>200</a:t>
                      </a:r>
                      <a:endParaRPr kumimoji="0" lang="es-E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" charset="0"/>
                          <a:cs typeface="Arial" charset="0"/>
                        </a:rPr>
                        <a:t>5</a:t>
                      </a:r>
                      <a:endParaRPr kumimoji="0" lang="es-E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15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Acids</a:t>
                      </a:r>
                      <a:endParaRPr kumimoji="0" lang="es-ES" sz="20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s-E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s-E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955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s-E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tartàric 5-7 </a:t>
                      </a:r>
                      <a:endParaRPr kumimoji="0" lang="es-E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1.5-4 </a:t>
                      </a:r>
                      <a:endParaRPr kumimoji="0" lang="es-E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955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s-E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màlic 1-4 </a:t>
                      </a:r>
                      <a:endParaRPr kumimoji="0" lang="es-E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0-3 </a:t>
                      </a:r>
                      <a:endParaRPr kumimoji="0" lang="es-E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955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s-E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cítric</a:t>
                      </a:r>
                      <a:r>
                        <a:rPr kumimoji="0" lang="es-E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0-0.5 </a:t>
                      </a:r>
                      <a:endParaRPr kumimoji="0" lang="es-E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0-0.5 </a:t>
                      </a:r>
                      <a:endParaRPr kumimoji="0" lang="es-E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77688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s-E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s-E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s-E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955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s-E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s-E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làctic</a:t>
                      </a:r>
                      <a:r>
                        <a:rPr kumimoji="0" lang="es-E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0.1-0.3 </a:t>
                      </a:r>
                      <a:endParaRPr kumimoji="0" lang="es-E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955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s-E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s-E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succínic 1-1.5 </a:t>
                      </a:r>
                      <a:endParaRPr kumimoji="0" lang="es-E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955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s-ES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s-E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acètic</a:t>
                      </a:r>
                      <a:r>
                        <a:rPr kumimoji="0" lang="es-E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0.3-1</a:t>
                      </a:r>
                      <a:endParaRPr kumimoji="0" lang="es-E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8155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s-E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s-E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s-E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955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s-E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s-E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alcohol 100</a:t>
                      </a:r>
                      <a:endParaRPr kumimoji="0" lang="es-E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5955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s-E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s-E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s-E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9559"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s-E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polifenols  </a:t>
                      </a: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polifenols</a:t>
                      </a:r>
                      <a:r>
                        <a:rPr kumimoji="0" lang="es-E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Arial" charset="0"/>
                          <a:cs typeface="Arial" charset="0"/>
                        </a:rPr>
                        <a:t> 1-3 </a:t>
                      </a:r>
                      <a:endParaRPr kumimoji="0" lang="es-E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31</Words>
  <Application>Microsoft Office PowerPoint</Application>
  <PresentationFormat>Presentación en pantalla (4:3)</PresentationFormat>
  <Paragraphs>45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Windows7</dc:creator>
  <cp:lastModifiedBy>Windows7</cp:lastModifiedBy>
  <cp:revision>1</cp:revision>
  <dcterms:created xsi:type="dcterms:W3CDTF">2011-07-04T13:43:05Z</dcterms:created>
  <dcterms:modified xsi:type="dcterms:W3CDTF">2011-07-04T13:45:58Z</dcterms:modified>
</cp:coreProperties>
</file>