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9FA6F-AB17-469A-8A1B-38A6C5EA72AA}" type="datetimeFigureOut">
              <a:rPr lang="es-ES" smtClean="0"/>
              <a:pPr/>
              <a:t>06/07/2011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FCEF7-CD67-41E6-8EFD-CF4964A9E2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vin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6672"/>
            <a:ext cx="3441151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4427984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 err="1" smtClean="0">
                <a:latin typeface="Arial" pitchFamily="34" charset="0"/>
                <a:cs typeface="Arial" pitchFamily="34" charset="0"/>
              </a:rPr>
              <a:t>Comparació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relació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entre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mortalitat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diferents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begudes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3528" y="908720"/>
            <a:ext cx="22322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s-ES" b="1" dirty="0" smtClean="0"/>
          </a:p>
          <a:p>
            <a:pPr algn="r"/>
            <a:endParaRPr lang="es-ES" b="1" dirty="0"/>
          </a:p>
          <a:p>
            <a:pPr algn="r"/>
            <a:r>
              <a:rPr lang="es-ES" b="1" dirty="0" smtClean="0"/>
              <a:t>Vi</a:t>
            </a:r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r>
              <a:rPr lang="es-ES" b="1" dirty="0" err="1" smtClean="0"/>
              <a:t>Cervesa</a:t>
            </a:r>
            <a:endParaRPr lang="es-ES" b="1" dirty="0" smtClean="0"/>
          </a:p>
          <a:p>
            <a:pPr algn="r"/>
            <a:r>
              <a:rPr lang="es-ES" b="1" dirty="0" smtClean="0"/>
              <a:t> </a:t>
            </a:r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endParaRPr lang="es-ES" b="1" dirty="0" smtClean="0"/>
          </a:p>
          <a:p>
            <a:pPr algn="r"/>
            <a:r>
              <a:rPr lang="es-ES" b="1" dirty="0" err="1" smtClean="0"/>
              <a:t>Alcohòliques</a:t>
            </a:r>
            <a:endParaRPr lang="es-ES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2011-07-05T16:55:27Z</dcterms:created>
  <dcterms:modified xsi:type="dcterms:W3CDTF">2011-07-06T17:48:56Z</dcterms:modified>
</cp:coreProperties>
</file>