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EE08-4E43-45DD-9BE2-85ED34CBC79C}" type="datetimeFigureOut">
              <a:rPr lang="es-ES" smtClean="0"/>
              <a:pPr/>
              <a:t>07/07/2011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CD78-A9F6-4854-A5F2-8C759D961E8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EE08-4E43-45DD-9BE2-85ED34CBC79C}" type="datetimeFigureOut">
              <a:rPr lang="es-ES" smtClean="0"/>
              <a:pPr/>
              <a:t>07/07/2011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CD78-A9F6-4854-A5F2-8C759D961E8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EE08-4E43-45DD-9BE2-85ED34CBC79C}" type="datetimeFigureOut">
              <a:rPr lang="es-ES" smtClean="0"/>
              <a:pPr/>
              <a:t>07/07/2011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CD78-A9F6-4854-A5F2-8C759D961E8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EE08-4E43-45DD-9BE2-85ED34CBC79C}" type="datetimeFigureOut">
              <a:rPr lang="es-ES" smtClean="0"/>
              <a:pPr/>
              <a:t>07/07/2011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CD78-A9F6-4854-A5F2-8C759D961E8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EE08-4E43-45DD-9BE2-85ED34CBC79C}" type="datetimeFigureOut">
              <a:rPr lang="es-ES" smtClean="0"/>
              <a:pPr/>
              <a:t>07/07/2011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CD78-A9F6-4854-A5F2-8C759D961E8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EE08-4E43-45DD-9BE2-85ED34CBC79C}" type="datetimeFigureOut">
              <a:rPr lang="es-ES" smtClean="0"/>
              <a:pPr/>
              <a:t>07/07/2011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CD78-A9F6-4854-A5F2-8C759D961E8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EE08-4E43-45DD-9BE2-85ED34CBC79C}" type="datetimeFigureOut">
              <a:rPr lang="es-ES" smtClean="0"/>
              <a:pPr/>
              <a:t>07/07/2011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CD78-A9F6-4854-A5F2-8C759D961E8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EE08-4E43-45DD-9BE2-85ED34CBC79C}" type="datetimeFigureOut">
              <a:rPr lang="es-ES" smtClean="0"/>
              <a:pPr/>
              <a:t>07/07/2011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CD78-A9F6-4854-A5F2-8C759D961E8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EE08-4E43-45DD-9BE2-85ED34CBC79C}" type="datetimeFigureOut">
              <a:rPr lang="es-ES" smtClean="0"/>
              <a:pPr/>
              <a:t>07/07/2011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CD78-A9F6-4854-A5F2-8C759D961E8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EE08-4E43-45DD-9BE2-85ED34CBC79C}" type="datetimeFigureOut">
              <a:rPr lang="es-ES" smtClean="0"/>
              <a:pPr/>
              <a:t>07/07/2011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CD78-A9F6-4854-A5F2-8C759D961E8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EE08-4E43-45DD-9BE2-85ED34CBC79C}" type="datetimeFigureOut">
              <a:rPr lang="es-ES" smtClean="0"/>
              <a:pPr/>
              <a:t>07/07/2011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CD78-A9F6-4854-A5F2-8C759D961E8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9EE08-4E43-45DD-9BE2-85ED34CBC79C}" type="datetimeFigureOut">
              <a:rPr lang="es-ES" smtClean="0"/>
              <a:pPr/>
              <a:t>07/07/2011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7CD78-A9F6-4854-A5F2-8C759D961E8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468313" y="333375"/>
            <a:ext cx="8424862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s-ES" sz="2000" b="1" dirty="0" smtClean="0"/>
              <a:t> </a:t>
            </a:r>
            <a:endParaRPr lang="es-ES" sz="2000" b="1" dirty="0"/>
          </a:p>
          <a:p>
            <a:endParaRPr lang="es-ES" sz="2000" b="1" i="0" dirty="0"/>
          </a:p>
          <a:p>
            <a:endParaRPr lang="es-ES" sz="2000" b="1" i="0" dirty="0"/>
          </a:p>
          <a:p>
            <a:r>
              <a:rPr lang="es-ES" sz="3200" b="1" dirty="0" smtClean="0"/>
              <a:t>La </a:t>
            </a:r>
            <a:r>
              <a:rPr lang="es-ES" sz="3200" b="1" dirty="0" err="1"/>
              <a:t>paradoxa</a:t>
            </a:r>
            <a:r>
              <a:rPr lang="es-ES" sz="3200" b="1" dirty="0"/>
              <a:t> francesa</a:t>
            </a:r>
          </a:p>
          <a:p>
            <a:endParaRPr lang="es-ES" sz="2400" b="1" dirty="0"/>
          </a:p>
          <a:p>
            <a:r>
              <a:rPr lang="es-ES" sz="2400" b="1" i="0" dirty="0" err="1"/>
              <a:t>Estudis</a:t>
            </a:r>
            <a:r>
              <a:rPr lang="es-ES" sz="2400" b="1" i="0" dirty="0"/>
              <a:t> sobre la </a:t>
            </a:r>
            <a:r>
              <a:rPr lang="es-ES" sz="2400" b="1" i="0" dirty="0" err="1"/>
              <a:t>taxa</a:t>
            </a:r>
            <a:r>
              <a:rPr lang="es-ES" sz="2400" b="1" i="0" dirty="0"/>
              <a:t> de </a:t>
            </a:r>
            <a:r>
              <a:rPr lang="es-ES" sz="2400" b="1" i="0" dirty="0" err="1"/>
              <a:t>mortalitat</a:t>
            </a:r>
            <a:r>
              <a:rPr lang="es-ES" sz="2400" b="1" i="0" dirty="0"/>
              <a:t> per </a:t>
            </a:r>
            <a:r>
              <a:rPr lang="es-ES" sz="2400" b="1" i="0" dirty="0" err="1"/>
              <a:t>malalties</a:t>
            </a:r>
            <a:r>
              <a:rPr lang="es-ES" sz="2400" b="1" i="0" dirty="0"/>
              <a:t> </a:t>
            </a:r>
            <a:r>
              <a:rPr lang="es-ES" sz="2400" b="1" i="0" dirty="0" err="1"/>
              <a:t>coronàries</a:t>
            </a:r>
            <a:r>
              <a:rPr lang="es-ES" sz="2400" b="1" i="0" dirty="0"/>
              <a:t> a </a:t>
            </a:r>
            <a:r>
              <a:rPr lang="es-ES" sz="2400" b="1" i="0" dirty="0" err="1" smtClean="0"/>
              <a:t>França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Regne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Unit</a:t>
            </a:r>
            <a:r>
              <a:rPr lang="es-ES" sz="2400" b="1" dirty="0" smtClean="0"/>
              <a:t> i</a:t>
            </a:r>
            <a:r>
              <a:rPr lang="es-ES" sz="2400" b="1" i="0" dirty="0" smtClean="0"/>
              <a:t> </a:t>
            </a:r>
            <a:r>
              <a:rPr lang="es-ES" sz="2400" b="1" i="0" dirty="0"/>
              <a:t>EUA.</a:t>
            </a:r>
          </a:p>
          <a:p>
            <a:endParaRPr lang="es-ES" sz="2400" b="1" i="0" dirty="0"/>
          </a:p>
          <a:p>
            <a:r>
              <a:rPr lang="es-ES" sz="2400" b="1" i="0" dirty="0"/>
              <a:t>A </a:t>
            </a:r>
            <a:r>
              <a:rPr lang="es-ES" sz="2400" b="1" i="0" dirty="0" err="1"/>
              <a:t>França</a:t>
            </a:r>
            <a:r>
              <a:rPr lang="es-ES" sz="2400" b="1" i="0" dirty="0"/>
              <a:t> </a:t>
            </a:r>
            <a:r>
              <a:rPr lang="es-ES" sz="2400" b="1" i="0" dirty="0" err="1"/>
              <a:t>és</a:t>
            </a:r>
            <a:r>
              <a:rPr lang="es-ES" sz="2400" b="1" i="0" dirty="0"/>
              <a:t> un </a:t>
            </a:r>
            <a:r>
              <a:rPr lang="es-ES" sz="3200" b="1" i="0" dirty="0"/>
              <a:t>36%</a:t>
            </a:r>
            <a:r>
              <a:rPr lang="es-ES" sz="2400" b="1" i="0" dirty="0"/>
              <a:t> </a:t>
            </a:r>
            <a:r>
              <a:rPr lang="es-ES" sz="2400" b="1" i="0" dirty="0" err="1"/>
              <a:t>més</a:t>
            </a:r>
            <a:r>
              <a:rPr lang="es-ES" sz="2400" b="1" i="0" dirty="0"/>
              <a:t> </a:t>
            </a:r>
            <a:r>
              <a:rPr lang="es-ES" sz="2400" b="1" i="0" dirty="0" err="1"/>
              <a:t>baixa</a:t>
            </a:r>
            <a:r>
              <a:rPr lang="es-ES" sz="2400" b="1" i="0" dirty="0"/>
              <a:t> que </a:t>
            </a:r>
            <a:r>
              <a:rPr lang="es-ES" sz="2400" b="1" i="0" dirty="0" err="1"/>
              <a:t>als</a:t>
            </a:r>
            <a:r>
              <a:rPr lang="es-ES" sz="2400" b="1" i="0" dirty="0"/>
              <a:t> EUA o al </a:t>
            </a:r>
            <a:r>
              <a:rPr lang="es-ES" sz="2400" b="1" i="0" dirty="0" err="1"/>
              <a:t>Regne</a:t>
            </a:r>
            <a:r>
              <a:rPr lang="es-ES" sz="2400" b="1" i="0" dirty="0"/>
              <a:t> </a:t>
            </a:r>
            <a:r>
              <a:rPr lang="es-ES" sz="2400" b="1" i="0" dirty="0" err="1"/>
              <a:t>Unit</a:t>
            </a:r>
            <a:r>
              <a:rPr lang="es-ES" sz="2400" b="1" i="0" dirty="0"/>
              <a:t>.</a:t>
            </a:r>
          </a:p>
          <a:p>
            <a:pPr>
              <a:spcBef>
                <a:spcPct val="50000"/>
              </a:spcBef>
            </a:pPr>
            <a:endParaRPr lang="es-ES" sz="2400" b="1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23850" y="333375"/>
            <a:ext cx="8640763" cy="5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sz="2400" b="1" i="0" dirty="0" smtClean="0"/>
              <a:t> </a:t>
            </a:r>
            <a:endParaRPr lang="es-ES" b="1" dirty="0"/>
          </a:p>
          <a:p>
            <a:pPr algn="just">
              <a:spcBef>
                <a:spcPct val="50000"/>
              </a:spcBef>
            </a:pPr>
            <a:r>
              <a:rPr lang="es-ES" sz="2400" b="1" dirty="0" err="1" smtClean="0"/>
              <a:t>Similituds</a:t>
            </a:r>
            <a:r>
              <a:rPr lang="es-ES" sz="2400" b="1" i="0" dirty="0" smtClean="0"/>
              <a:t>                       </a:t>
            </a:r>
            <a:r>
              <a:rPr lang="es-ES" sz="2400" b="1" i="0" dirty="0" err="1" smtClean="0"/>
              <a:t>Grasses</a:t>
            </a:r>
            <a:r>
              <a:rPr lang="es-ES" sz="2400" b="1" i="0" dirty="0" smtClean="0"/>
              <a:t> </a:t>
            </a:r>
            <a:r>
              <a:rPr lang="es-ES" sz="2400" b="1" i="0" dirty="0" err="1"/>
              <a:t>saturades</a:t>
            </a:r>
            <a:r>
              <a:rPr lang="es-ES" sz="2400" b="1" i="0" dirty="0"/>
              <a:t>: 14-15% de la dieta</a:t>
            </a:r>
          </a:p>
          <a:p>
            <a:pPr algn="just">
              <a:spcBef>
                <a:spcPct val="50000"/>
              </a:spcBef>
            </a:pPr>
            <a:r>
              <a:rPr lang="es-ES" sz="2400" b="1" i="0" dirty="0"/>
              <a:t>                                         Colesterol en plasma: 230 mg/l</a:t>
            </a:r>
          </a:p>
          <a:p>
            <a:pPr algn="just">
              <a:spcBef>
                <a:spcPct val="50000"/>
              </a:spcBef>
            </a:pPr>
            <a:endParaRPr lang="es-ES" b="1" i="0" dirty="0"/>
          </a:p>
          <a:p>
            <a:pPr algn="just">
              <a:spcBef>
                <a:spcPct val="50000"/>
              </a:spcBef>
            </a:pPr>
            <a:r>
              <a:rPr lang="es-ES" sz="2000" b="1" dirty="0"/>
              <a:t>No justifiquen la </a:t>
            </a:r>
            <a:r>
              <a:rPr lang="es-ES" sz="2000" b="1" dirty="0" err="1"/>
              <a:t>diferència</a:t>
            </a:r>
            <a:r>
              <a:rPr lang="es-ES" sz="2000" b="1" i="0" dirty="0"/>
              <a:t> </a:t>
            </a:r>
            <a:r>
              <a:rPr lang="es-ES" sz="2000" b="1" i="0" dirty="0" err="1"/>
              <a:t>factors</a:t>
            </a:r>
            <a:r>
              <a:rPr lang="es-ES" sz="2000" b="1" i="0" dirty="0"/>
              <a:t> </a:t>
            </a:r>
            <a:r>
              <a:rPr lang="es-ES" sz="2000" b="1" i="0" dirty="0" err="1"/>
              <a:t>com</a:t>
            </a:r>
            <a:r>
              <a:rPr lang="es-ES" sz="2000" b="1" i="0" dirty="0"/>
              <a:t> a </a:t>
            </a:r>
            <a:r>
              <a:rPr lang="es-ES" sz="2000" b="1" i="0" dirty="0" err="1"/>
              <a:t>obesitat</a:t>
            </a:r>
            <a:r>
              <a:rPr lang="es-ES" sz="2000" b="1" i="0" dirty="0"/>
              <a:t>, fumador, </a:t>
            </a:r>
            <a:r>
              <a:rPr lang="es-ES" sz="2000" b="1" i="0" dirty="0" err="1"/>
              <a:t>pressió</a:t>
            </a:r>
            <a:r>
              <a:rPr lang="es-ES" sz="2000" b="1" i="0" dirty="0"/>
              <a:t> arteri</a:t>
            </a:r>
            <a:r>
              <a:rPr lang="es-ES" b="1" i="0" dirty="0"/>
              <a:t>al. </a:t>
            </a:r>
          </a:p>
          <a:p>
            <a:pPr algn="just">
              <a:spcBef>
                <a:spcPct val="50000"/>
              </a:spcBef>
            </a:pPr>
            <a:endParaRPr lang="es-ES" b="1" i="0" dirty="0"/>
          </a:p>
          <a:p>
            <a:pPr>
              <a:spcBef>
                <a:spcPct val="50000"/>
              </a:spcBef>
            </a:pPr>
            <a:r>
              <a:rPr lang="es-ES" sz="2400" b="1" dirty="0" err="1"/>
              <a:t>Diferència</a:t>
            </a:r>
            <a:r>
              <a:rPr lang="es-ES" sz="2400" b="1" dirty="0"/>
              <a:t> significativa</a:t>
            </a:r>
            <a:r>
              <a:rPr lang="es-ES" sz="2400" b="1" i="0" dirty="0"/>
              <a:t>  </a:t>
            </a:r>
          </a:p>
          <a:p>
            <a:pPr>
              <a:spcBef>
                <a:spcPct val="50000"/>
              </a:spcBef>
            </a:pPr>
            <a:r>
              <a:rPr lang="es-ES" sz="2400" b="1" i="0" dirty="0" smtClean="0"/>
              <a:t>                                         </a:t>
            </a:r>
            <a:r>
              <a:rPr lang="es-ES" sz="2400" b="1" i="0" dirty="0" err="1" smtClean="0"/>
              <a:t>Consum</a:t>
            </a:r>
            <a:r>
              <a:rPr lang="es-ES" sz="2400" b="1" i="0" dirty="0" smtClean="0"/>
              <a:t> </a:t>
            </a:r>
            <a:r>
              <a:rPr lang="es-ES" sz="2400" b="1" i="0" dirty="0"/>
              <a:t>de vi a </a:t>
            </a:r>
            <a:r>
              <a:rPr lang="es-ES" sz="2400" b="1" i="0" dirty="0" err="1"/>
              <a:t>França</a:t>
            </a:r>
            <a:r>
              <a:rPr lang="es-ES" sz="2400" b="1" i="0" dirty="0"/>
              <a:t>: </a:t>
            </a:r>
            <a:r>
              <a:rPr lang="es-ES" sz="2400" b="1" i="0" dirty="0" smtClean="0"/>
              <a:t>240-400ml/</a:t>
            </a:r>
            <a:r>
              <a:rPr lang="es-ES" sz="2400" b="1" i="0" dirty="0" err="1" smtClean="0"/>
              <a:t>dia</a:t>
            </a:r>
            <a:endParaRPr lang="es-ES" sz="2400" b="1" i="0" dirty="0"/>
          </a:p>
          <a:p>
            <a:pPr algn="just">
              <a:spcBef>
                <a:spcPct val="50000"/>
              </a:spcBef>
            </a:pPr>
            <a:endParaRPr lang="es-ES" b="1" i="0" dirty="0" smtClean="0"/>
          </a:p>
          <a:p>
            <a:pPr algn="just">
              <a:spcBef>
                <a:spcPct val="50000"/>
              </a:spcBef>
            </a:pPr>
            <a:r>
              <a:rPr lang="es-ES" b="1" i="0" dirty="0" err="1" smtClean="0"/>
              <a:t>Estudis</a:t>
            </a:r>
            <a:r>
              <a:rPr lang="es-ES" b="1" i="0" dirty="0" smtClean="0"/>
              <a:t> </a:t>
            </a:r>
            <a:r>
              <a:rPr lang="es-ES" b="1" i="0" dirty="0" err="1"/>
              <a:t>posteriors</a:t>
            </a:r>
            <a:r>
              <a:rPr lang="es-ES" b="1" i="0" dirty="0"/>
              <a:t> han </a:t>
            </a:r>
            <a:r>
              <a:rPr lang="es-ES" b="1" i="0" dirty="0" err="1"/>
              <a:t>posat</a:t>
            </a:r>
            <a:r>
              <a:rPr lang="es-ES" b="1" i="0" dirty="0"/>
              <a:t> de </a:t>
            </a:r>
            <a:r>
              <a:rPr lang="es-ES" b="1" i="0" dirty="0" err="1"/>
              <a:t>manifest</a:t>
            </a:r>
            <a:r>
              <a:rPr lang="es-ES" b="1" i="0" dirty="0"/>
              <a:t> la </a:t>
            </a:r>
            <a:r>
              <a:rPr lang="es-ES" b="1" i="0" dirty="0" err="1"/>
              <a:t>major</a:t>
            </a:r>
            <a:r>
              <a:rPr lang="es-ES" b="1" i="0" dirty="0"/>
              <a:t> </a:t>
            </a:r>
            <a:r>
              <a:rPr lang="es-ES" b="1" i="0" dirty="0" err="1"/>
              <a:t>importància</a:t>
            </a:r>
            <a:r>
              <a:rPr lang="es-ES" b="1" i="0" dirty="0"/>
              <a:t> del vi sobre la ingesta de </a:t>
            </a:r>
            <a:r>
              <a:rPr lang="es-ES" b="1" i="0" smtClean="0"/>
              <a:t>fruites</a:t>
            </a:r>
            <a:r>
              <a:rPr lang="es-ES" b="1" i="0" dirty="0" smtClean="0"/>
              <a:t> </a:t>
            </a:r>
            <a:r>
              <a:rPr lang="es-ES" b="1" i="0" dirty="0"/>
              <a:t>i </a:t>
            </a:r>
            <a:r>
              <a:rPr lang="es-ES" b="1" i="0" dirty="0" err="1"/>
              <a:t>verdures</a:t>
            </a:r>
            <a:endParaRPr lang="es-ES" b="1" i="0" dirty="0"/>
          </a:p>
          <a:p>
            <a:pPr algn="just">
              <a:spcBef>
                <a:spcPct val="50000"/>
              </a:spcBef>
            </a:pPr>
            <a:r>
              <a:rPr lang="es-ES" sz="1600" b="1" i="0" dirty="0" err="1"/>
              <a:t>Renaud</a:t>
            </a:r>
            <a:r>
              <a:rPr lang="es-ES" sz="1600" b="1" i="0" dirty="0"/>
              <a:t>, S., de </a:t>
            </a:r>
            <a:r>
              <a:rPr lang="es-ES" sz="1600" b="1" i="0" dirty="0" err="1"/>
              <a:t>Lorgeril</a:t>
            </a:r>
            <a:r>
              <a:rPr lang="es-ES" sz="1600" b="1" i="0" dirty="0"/>
              <a:t>, </a:t>
            </a:r>
            <a:r>
              <a:rPr lang="es-ES" sz="1600" b="1" i="0" dirty="0" smtClean="0"/>
              <a:t>M. </a:t>
            </a:r>
            <a:r>
              <a:rPr lang="es-ES" sz="1600" b="1" i="0" dirty="0"/>
              <a:t>(1992)  </a:t>
            </a:r>
            <a:r>
              <a:rPr lang="es-ES" sz="1600" b="1" i="0" dirty="0" err="1"/>
              <a:t>Wine</a:t>
            </a:r>
            <a:r>
              <a:rPr lang="es-ES" sz="1600" b="1" i="0" dirty="0"/>
              <a:t>, </a:t>
            </a:r>
            <a:r>
              <a:rPr lang="es-ES" sz="1600" b="1" i="0" dirty="0" smtClean="0"/>
              <a:t>Alcohol</a:t>
            </a:r>
            <a:r>
              <a:rPr lang="es-ES" sz="1600" b="1" i="0" dirty="0"/>
              <a:t>, </a:t>
            </a:r>
            <a:r>
              <a:rPr lang="es-ES" sz="1600" b="1" dirty="0" err="1"/>
              <a:t>P</a:t>
            </a:r>
            <a:r>
              <a:rPr lang="es-ES" sz="1600" b="1" i="0" dirty="0" err="1" smtClean="0"/>
              <a:t>latelets</a:t>
            </a:r>
            <a:r>
              <a:rPr lang="es-ES" sz="1600" b="1" i="0" dirty="0"/>
              <a:t>, and </a:t>
            </a:r>
            <a:r>
              <a:rPr lang="es-ES" sz="1600" b="1" i="0" dirty="0" err="1"/>
              <a:t>the</a:t>
            </a:r>
            <a:r>
              <a:rPr lang="es-ES" sz="1600" b="1" i="0" dirty="0"/>
              <a:t> </a:t>
            </a:r>
            <a:r>
              <a:rPr lang="es-ES" sz="1600" b="1" i="0" dirty="0" err="1"/>
              <a:t>French</a:t>
            </a:r>
            <a:r>
              <a:rPr lang="es-ES" sz="1600" b="1" i="0" dirty="0"/>
              <a:t> </a:t>
            </a:r>
            <a:r>
              <a:rPr lang="es-ES" sz="1600" b="1" dirty="0" err="1"/>
              <a:t>P</a:t>
            </a:r>
            <a:r>
              <a:rPr lang="es-ES" sz="1600" b="1" i="0" dirty="0" err="1" smtClean="0"/>
              <a:t>aradox</a:t>
            </a:r>
            <a:r>
              <a:rPr lang="es-ES" sz="1600" b="1" i="0" dirty="0" smtClean="0"/>
              <a:t> </a:t>
            </a:r>
            <a:r>
              <a:rPr lang="es-ES" sz="1600" b="1" i="0" dirty="0" err="1"/>
              <a:t>for</a:t>
            </a:r>
            <a:r>
              <a:rPr lang="es-ES" sz="1600" b="1" i="0" dirty="0"/>
              <a:t> </a:t>
            </a:r>
            <a:r>
              <a:rPr lang="es-ES" sz="1600" b="1" dirty="0" err="1"/>
              <a:t>C</a:t>
            </a:r>
            <a:r>
              <a:rPr lang="es-ES" sz="1600" b="1" i="0" dirty="0" err="1" smtClean="0"/>
              <a:t>oronary</a:t>
            </a:r>
            <a:r>
              <a:rPr lang="es-ES" sz="1600" b="1" i="0" dirty="0" smtClean="0"/>
              <a:t> </a:t>
            </a:r>
            <a:r>
              <a:rPr lang="es-ES" sz="1600" b="1" dirty="0" err="1"/>
              <a:t>H</a:t>
            </a:r>
            <a:r>
              <a:rPr lang="es-ES" sz="1600" b="1" i="0" dirty="0" err="1" smtClean="0"/>
              <a:t>eart</a:t>
            </a:r>
            <a:r>
              <a:rPr lang="es-ES" sz="1600" b="1" i="0" dirty="0" smtClean="0"/>
              <a:t> </a:t>
            </a:r>
            <a:r>
              <a:rPr lang="es-ES" sz="1600" b="1" dirty="0" err="1"/>
              <a:t>D</a:t>
            </a:r>
            <a:r>
              <a:rPr lang="es-ES" sz="1600" b="1" i="0" dirty="0" err="1" smtClean="0"/>
              <a:t>isease</a:t>
            </a:r>
            <a:r>
              <a:rPr lang="es-ES" sz="1600" b="1" i="0" dirty="0"/>
              <a:t>. </a:t>
            </a:r>
            <a:r>
              <a:rPr lang="es-ES" sz="1600" b="1" i="1" dirty="0" err="1"/>
              <a:t>Lancet</a:t>
            </a:r>
            <a:r>
              <a:rPr lang="es-ES" sz="1600" b="1" i="0" dirty="0"/>
              <a:t>, Vol. 339, p1523-1526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vin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548680"/>
            <a:ext cx="3441151" cy="602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CuadroTexto"/>
          <p:cNvSpPr txBox="1"/>
          <p:nvPr/>
        </p:nvSpPr>
        <p:spPr>
          <a:xfrm>
            <a:off x="5724128" y="404664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 smtClean="0">
                <a:latin typeface="Arial" pitchFamily="34" charset="0"/>
                <a:cs typeface="Arial" pitchFamily="34" charset="0"/>
              </a:rPr>
              <a:t>Comparació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l’efecte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sobre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mortalitat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 de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diferents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begudes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23528" y="908720"/>
            <a:ext cx="194421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s-ES" b="1" dirty="0" smtClean="0"/>
          </a:p>
          <a:p>
            <a:pPr algn="r"/>
            <a:r>
              <a:rPr lang="es-ES" b="1" dirty="0" smtClean="0"/>
              <a:t>Vi</a:t>
            </a:r>
          </a:p>
          <a:p>
            <a:pPr algn="r"/>
            <a:endParaRPr lang="es-ES" b="1" dirty="0" smtClean="0"/>
          </a:p>
          <a:p>
            <a:pPr algn="r"/>
            <a:endParaRPr lang="es-ES" b="1" dirty="0" smtClean="0"/>
          </a:p>
          <a:p>
            <a:pPr algn="r"/>
            <a:endParaRPr lang="es-ES" b="1" dirty="0" smtClean="0"/>
          </a:p>
          <a:p>
            <a:pPr algn="r"/>
            <a:endParaRPr lang="es-ES" b="1" dirty="0" smtClean="0"/>
          </a:p>
          <a:p>
            <a:pPr algn="r"/>
            <a:endParaRPr lang="es-ES" b="1" dirty="0" smtClean="0"/>
          </a:p>
          <a:p>
            <a:pPr algn="r"/>
            <a:endParaRPr lang="es-ES" b="1" dirty="0" smtClean="0"/>
          </a:p>
          <a:p>
            <a:pPr algn="r"/>
            <a:r>
              <a:rPr lang="es-ES" b="1" dirty="0" err="1" smtClean="0"/>
              <a:t>Cervesa</a:t>
            </a:r>
            <a:endParaRPr lang="es-ES" b="1" dirty="0" smtClean="0"/>
          </a:p>
          <a:p>
            <a:pPr algn="r"/>
            <a:r>
              <a:rPr lang="es-ES" b="1" dirty="0" smtClean="0"/>
              <a:t> </a:t>
            </a:r>
          </a:p>
          <a:p>
            <a:pPr algn="r"/>
            <a:endParaRPr lang="es-ES" b="1" dirty="0" smtClean="0"/>
          </a:p>
          <a:p>
            <a:pPr algn="r"/>
            <a:endParaRPr lang="es-ES" b="1" dirty="0" smtClean="0"/>
          </a:p>
          <a:p>
            <a:pPr algn="r"/>
            <a:endParaRPr lang="es-ES" b="1" dirty="0" smtClean="0"/>
          </a:p>
          <a:p>
            <a:pPr algn="r"/>
            <a:endParaRPr lang="es-ES" b="1" dirty="0" smtClean="0"/>
          </a:p>
          <a:p>
            <a:pPr algn="r"/>
            <a:r>
              <a:rPr lang="es-ES" b="1" dirty="0" err="1" smtClean="0"/>
              <a:t>Alcohòliques</a:t>
            </a:r>
            <a:endParaRPr lang="es-ES" b="1" dirty="0" smtClean="0"/>
          </a:p>
          <a:p>
            <a:pPr algn="r"/>
            <a:endParaRPr lang="es-ES" b="1" dirty="0" smtClean="0"/>
          </a:p>
          <a:p>
            <a:pPr algn="r"/>
            <a:endParaRPr lang="es-ES" b="1" dirty="0" smtClean="0"/>
          </a:p>
          <a:p>
            <a:pPr algn="r"/>
            <a:endParaRPr lang="es-ES" b="1" dirty="0" smtClean="0"/>
          </a:p>
          <a:p>
            <a:pPr algn="r"/>
            <a:r>
              <a:rPr lang="es-ES" b="1" dirty="0" smtClean="0"/>
              <a:t> </a:t>
            </a:r>
            <a:endParaRPr lang="es-E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143</Words>
  <Application>Microsoft Office PowerPoint</Application>
  <PresentationFormat>Presentación en pantalla (4:3)</PresentationFormat>
  <Paragraphs>39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Windows7</cp:lastModifiedBy>
  <cp:revision>8</cp:revision>
  <dcterms:created xsi:type="dcterms:W3CDTF">2011-07-04T09:16:55Z</dcterms:created>
  <dcterms:modified xsi:type="dcterms:W3CDTF">2011-07-07T13:22:49Z</dcterms:modified>
</cp:coreProperties>
</file>