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55467-9B4D-4727-AC92-01DF8332086B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5660-440B-4603-9023-7BA6A721793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58847"/>
            <a:ext cx="74168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0" dirty="0" smtClean="0"/>
              <a:t> </a:t>
            </a:r>
            <a:r>
              <a:rPr lang="es-ES" sz="2000" b="1" i="0" dirty="0" smtClean="0"/>
              <a:t>Jorge Luis Borges</a:t>
            </a:r>
          </a:p>
          <a:p>
            <a:endParaRPr lang="es-ES" sz="2000" b="1" i="0" dirty="0" smtClean="0"/>
          </a:p>
          <a:p>
            <a:r>
              <a:rPr lang="es-ES" sz="2000" b="1" i="0" dirty="0" smtClean="0"/>
              <a:t>Al vino</a:t>
            </a:r>
          </a:p>
          <a:p>
            <a:endParaRPr lang="es-ES" sz="2000" b="1" i="0" dirty="0" smtClean="0"/>
          </a:p>
          <a:p>
            <a:r>
              <a:rPr lang="es-ES" sz="2000" b="1" i="0" dirty="0" smtClean="0"/>
              <a:t>¿En qué reino, en qué siglo, bajo qué silenciosa</a:t>
            </a:r>
            <a:br>
              <a:rPr lang="es-ES" sz="2000" b="1" i="0" dirty="0" smtClean="0"/>
            </a:br>
            <a:r>
              <a:rPr lang="es-ES" sz="2000" b="1" i="0" dirty="0" smtClean="0"/>
              <a:t>conjunción de los astros, en qué secreto día</a:t>
            </a:r>
            <a:br>
              <a:rPr lang="es-ES" sz="2000" b="1" i="0" dirty="0" smtClean="0"/>
            </a:br>
            <a:r>
              <a:rPr lang="es-ES" sz="2000" b="1" i="0" dirty="0" smtClean="0"/>
              <a:t>que el mármol no ha salvado, surgió la valerosa</a:t>
            </a:r>
            <a:br>
              <a:rPr lang="es-ES" sz="2000" b="1" i="0" dirty="0" smtClean="0"/>
            </a:br>
            <a:r>
              <a:rPr lang="es-ES" sz="2000" b="1" i="0" dirty="0" smtClean="0"/>
              <a:t>y singular idea de inventar la alegría?</a:t>
            </a:r>
          </a:p>
          <a:p>
            <a:r>
              <a:rPr lang="es-ES" sz="2000" b="1" i="0" dirty="0" smtClean="0"/>
              <a:t> </a:t>
            </a:r>
          </a:p>
          <a:p>
            <a:r>
              <a:rPr lang="es-ES" sz="2000" b="1" i="0" dirty="0" smtClean="0"/>
              <a:t>Con otoños de oro la inventaron. El vino</a:t>
            </a:r>
            <a:br>
              <a:rPr lang="es-ES" sz="2000" b="1" i="0" dirty="0" smtClean="0"/>
            </a:br>
            <a:r>
              <a:rPr lang="es-ES" sz="2000" b="1" i="0" dirty="0" smtClean="0"/>
              <a:t>fluye rojo a lo largo de las generaciones</a:t>
            </a:r>
            <a:br>
              <a:rPr lang="es-ES" sz="2000" b="1" i="0" dirty="0" smtClean="0"/>
            </a:br>
            <a:r>
              <a:rPr lang="es-ES" sz="2000" b="1" i="0" dirty="0" smtClean="0"/>
              <a:t>como el río del tiempo y en el arduo camino</a:t>
            </a:r>
            <a:br>
              <a:rPr lang="es-ES" sz="2000" b="1" i="0" dirty="0" smtClean="0"/>
            </a:br>
            <a:r>
              <a:rPr lang="es-ES" sz="2000" b="1" i="0" dirty="0" smtClean="0"/>
              <a:t>nos prodiga su música, su fuego y sus leones.</a:t>
            </a:r>
          </a:p>
          <a:p>
            <a:endParaRPr lang="es-ES" sz="2000" b="1" i="0" dirty="0" smtClean="0"/>
          </a:p>
          <a:p>
            <a:r>
              <a:rPr lang="es-ES" sz="2000" b="1" i="0" dirty="0" smtClean="0"/>
              <a:t>En la noche del júbilo o en la jornada adversa</a:t>
            </a:r>
            <a:br>
              <a:rPr lang="es-ES" sz="2000" b="1" i="0" dirty="0" smtClean="0"/>
            </a:br>
            <a:r>
              <a:rPr lang="es-ES" sz="2000" b="1" i="0" dirty="0" smtClean="0"/>
              <a:t>exalta la alegría o mitiga el espanto</a:t>
            </a:r>
            <a:br>
              <a:rPr lang="es-ES" sz="2000" b="1" i="0" dirty="0" smtClean="0"/>
            </a:br>
            <a:r>
              <a:rPr lang="es-ES" sz="2000" b="1" i="0" dirty="0" smtClean="0"/>
              <a:t>y el ditirambo nuevo que este día le canto</a:t>
            </a:r>
          </a:p>
          <a:p>
            <a:endParaRPr lang="es-ES" sz="2000" b="1" i="0" dirty="0" smtClean="0"/>
          </a:p>
          <a:p>
            <a:r>
              <a:rPr lang="es-ES" sz="2000" b="1" i="0" dirty="0" smtClean="0"/>
              <a:t>otrora lo cantaron el árabe y el persa.</a:t>
            </a:r>
            <a:br>
              <a:rPr lang="es-ES" sz="2000" b="1" i="0" dirty="0" smtClean="0"/>
            </a:br>
            <a:r>
              <a:rPr lang="es-ES" sz="2000" b="1" i="0" dirty="0" smtClean="0"/>
              <a:t>Vino, enséñame el arte de ver mi propia historia</a:t>
            </a:r>
            <a:br>
              <a:rPr lang="es-ES" sz="2000" b="1" i="0" dirty="0" smtClean="0"/>
            </a:br>
            <a:r>
              <a:rPr lang="es-ES" sz="2000" b="1" i="0" dirty="0" smtClean="0"/>
              <a:t>como si ésta ya fuera ceniza en la memoria.</a:t>
            </a:r>
            <a:endParaRPr lang="es-ES" sz="2000" b="1" i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2011-07-05T16:18:10Z</dcterms:created>
  <dcterms:modified xsi:type="dcterms:W3CDTF">2011-07-05T16:31:01Z</dcterms:modified>
</cp:coreProperties>
</file>