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4C088-4B08-4097-A2D8-219B5D2F0AF9}" type="datetimeFigureOut">
              <a:rPr lang="es-ES" smtClean="0"/>
              <a:t>01/11/2016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0077-58DC-49FB-BD2E-4FC96B2F67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8216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4C088-4B08-4097-A2D8-219B5D2F0AF9}" type="datetimeFigureOut">
              <a:rPr lang="es-ES" smtClean="0"/>
              <a:t>01/11/2016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0077-58DC-49FB-BD2E-4FC96B2F67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6633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4C088-4B08-4097-A2D8-219B5D2F0AF9}" type="datetimeFigureOut">
              <a:rPr lang="es-ES" smtClean="0"/>
              <a:t>01/11/2016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0077-58DC-49FB-BD2E-4FC96B2F67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9784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4C088-4B08-4097-A2D8-219B5D2F0AF9}" type="datetimeFigureOut">
              <a:rPr lang="es-ES" smtClean="0"/>
              <a:t>01/11/2016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0077-58DC-49FB-BD2E-4FC96B2F67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6479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4C088-4B08-4097-A2D8-219B5D2F0AF9}" type="datetimeFigureOut">
              <a:rPr lang="es-ES" smtClean="0"/>
              <a:t>01/11/2016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0077-58DC-49FB-BD2E-4FC96B2F67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4044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4C088-4B08-4097-A2D8-219B5D2F0AF9}" type="datetimeFigureOut">
              <a:rPr lang="es-ES" smtClean="0"/>
              <a:t>01/11/2016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0077-58DC-49FB-BD2E-4FC96B2F67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3726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4C088-4B08-4097-A2D8-219B5D2F0AF9}" type="datetimeFigureOut">
              <a:rPr lang="es-ES" smtClean="0"/>
              <a:t>01/11/2016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0077-58DC-49FB-BD2E-4FC96B2F67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8083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4C088-4B08-4097-A2D8-219B5D2F0AF9}" type="datetimeFigureOut">
              <a:rPr lang="es-ES" smtClean="0"/>
              <a:t>01/11/2016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0077-58DC-49FB-BD2E-4FC96B2F67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0337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4C088-4B08-4097-A2D8-219B5D2F0AF9}" type="datetimeFigureOut">
              <a:rPr lang="es-ES" smtClean="0"/>
              <a:t>01/11/2016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0077-58DC-49FB-BD2E-4FC96B2F67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8268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4C088-4B08-4097-A2D8-219B5D2F0AF9}" type="datetimeFigureOut">
              <a:rPr lang="es-ES" smtClean="0"/>
              <a:t>01/11/2016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0077-58DC-49FB-BD2E-4FC96B2F67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6474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4C088-4B08-4097-A2D8-219B5D2F0AF9}" type="datetimeFigureOut">
              <a:rPr lang="es-ES" smtClean="0"/>
              <a:t>01/11/2016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0077-58DC-49FB-BD2E-4FC96B2F67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6958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4C088-4B08-4097-A2D8-219B5D2F0AF9}" type="datetimeFigureOut">
              <a:rPr lang="es-ES" smtClean="0"/>
              <a:t>01/11/2016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D0077-58DC-49FB-BD2E-4FC96B2F67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4753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83568" y="394823"/>
            <a:ext cx="792088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3200" b="1" dirty="0" smtClean="0"/>
              <a:t>NATURALESA DE LA CIÈNCIA</a:t>
            </a:r>
          </a:p>
          <a:p>
            <a:r>
              <a:rPr lang="ca-ES" sz="2400" b="1" dirty="0" smtClean="0"/>
              <a:t>Característiques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ca-ES" sz="2000" b="1" dirty="0" smtClean="0"/>
              <a:t>Focalitzada sobre el món natural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ca-ES" sz="2000" b="1" dirty="0" smtClean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ca-ES" sz="2000" b="1" dirty="0" smtClean="0"/>
              <a:t>Coneixement empíric basat en evidències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ca-ES" sz="2000" b="1" dirty="0" smtClean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ca-ES" sz="2000" b="1" dirty="0" smtClean="0"/>
              <a:t>Coneixement comprovable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ca-ES" sz="2000" b="1" dirty="0" smtClean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ca-ES" sz="2000" b="1" dirty="0" smtClean="0"/>
              <a:t>Coneixement subjecte a canvis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ca-ES" sz="2000" b="1" dirty="0" smtClean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ca-ES" sz="2000" b="1" dirty="0" smtClean="0"/>
              <a:t>Activitat humana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ca-ES" sz="2000" b="1" dirty="0" smtClean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ca-ES" sz="2000" b="1" dirty="0" smtClean="0"/>
              <a:t>Implica imaginació, creativitat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ca-ES" sz="2000" b="1" dirty="0" smtClean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ca-ES" sz="2000" b="1" dirty="0" smtClean="0"/>
              <a:t>Basada en observació i inferència</a:t>
            </a:r>
          </a:p>
          <a:p>
            <a:pPr algn="ctr"/>
            <a:endParaRPr lang="ca-ES" sz="2000" b="1" dirty="0" smtClean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ca-ES" sz="2000" b="1" dirty="0" smtClean="0"/>
              <a:t>Lleis i teories</a:t>
            </a:r>
            <a:endParaRPr lang="ca-ES" sz="2000" b="1" dirty="0"/>
          </a:p>
        </p:txBody>
      </p:sp>
    </p:spTree>
    <p:extLst>
      <p:ext uri="{BB962C8B-B14F-4D97-AF65-F5344CB8AC3E}">
        <p14:creationId xmlns:p14="http://schemas.microsoft.com/office/powerpoint/2010/main" val="22942895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35</Words>
  <Application>Microsoft Office PowerPoint</Application>
  <PresentationFormat>Presentación en pantalla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Windows</dc:creator>
  <cp:lastModifiedBy>uib</cp:lastModifiedBy>
  <cp:revision>5</cp:revision>
  <dcterms:created xsi:type="dcterms:W3CDTF">2014-05-25T18:37:37Z</dcterms:created>
  <dcterms:modified xsi:type="dcterms:W3CDTF">2016-11-01T21:38:46Z</dcterms:modified>
</cp:coreProperties>
</file>