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45201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69319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670779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6286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967198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41896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04192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509528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751082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66267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F6F87-A54A-4565-8710-5C9EDBFFA79D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49591-7F17-47D1-B548-1ECF791334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32698202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F6F87-A54A-4565-8710-5C9EDBFFA79D}" type="datetimeFigureOut">
              <a:rPr lang="es-ES" smtClean="0"/>
              <a:pPr/>
              <a:t>28/11/2020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9591-7F17-47D1-B548-1ECF791334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xmlns="" val="2603710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764704"/>
            <a:ext cx="784887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b="1" dirty="0" smtClean="0"/>
              <a:t>CONCEPTE D’ESPÈCIES BIOLÒGICA</a:t>
            </a:r>
          </a:p>
          <a:p>
            <a:pPr algn="ctr"/>
            <a:endParaRPr lang="es-ES" sz="3200" b="1" dirty="0"/>
          </a:p>
          <a:p>
            <a:pPr algn="ctr"/>
            <a:r>
              <a:rPr lang="es-ES" sz="3200" b="1" dirty="0" smtClean="0"/>
              <a:t>Formen </a:t>
            </a:r>
            <a:r>
              <a:rPr lang="es-ES" sz="3200" b="1" dirty="0" err="1" smtClean="0"/>
              <a:t>part</a:t>
            </a:r>
            <a:r>
              <a:rPr lang="es-ES" sz="3200" b="1" dirty="0" smtClean="0"/>
              <a:t> de la </a:t>
            </a:r>
            <a:r>
              <a:rPr lang="es-ES" sz="3200" b="1" dirty="0" err="1" smtClean="0"/>
              <a:t>mateixa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espècies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aquells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organismes</a:t>
            </a:r>
            <a:r>
              <a:rPr lang="es-ES" sz="3200" b="1" dirty="0" smtClean="0"/>
              <a:t> que </a:t>
            </a:r>
            <a:r>
              <a:rPr lang="es-ES" sz="3200" b="1" dirty="0" err="1" smtClean="0"/>
              <a:t>tenen</a:t>
            </a:r>
            <a:endParaRPr lang="es-ES" sz="3200" b="1" dirty="0" smtClean="0"/>
          </a:p>
          <a:p>
            <a:pPr algn="ctr"/>
            <a:endParaRPr lang="es-ES" sz="3200" b="1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Parescut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morfològic</a:t>
            </a:r>
            <a:endParaRPr lang="es-ES" sz="3200" b="1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b="1" dirty="0" smtClean="0"/>
              <a:t>Es </a:t>
            </a:r>
            <a:r>
              <a:rPr lang="es-ES" sz="3200" b="1" dirty="0" err="1" smtClean="0"/>
              <a:t>reprodueixen</a:t>
            </a:r>
            <a:r>
              <a:rPr lang="es-ES" sz="3200" b="1" dirty="0" smtClean="0"/>
              <a:t> entre sí en </a:t>
            </a:r>
            <a:r>
              <a:rPr lang="es-ES" sz="3200" b="1" dirty="0" err="1" smtClean="0"/>
              <a:t>condicions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naturals</a:t>
            </a:r>
            <a:endParaRPr lang="es-ES" sz="3200" b="1" dirty="0" smtClean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s-ES" sz="3200" b="1" dirty="0" err="1" smtClean="0"/>
              <a:t>Tenen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descendents</a:t>
            </a:r>
            <a:r>
              <a:rPr lang="es-ES" sz="3200" b="1" dirty="0" smtClean="0"/>
              <a:t> </a:t>
            </a:r>
            <a:r>
              <a:rPr lang="es-ES" sz="3200" b="1" dirty="0" err="1" smtClean="0"/>
              <a:t>fèrtils</a:t>
            </a:r>
            <a:r>
              <a:rPr lang="es-ES" sz="3200" b="1" dirty="0" smtClean="0"/>
              <a:t>.</a:t>
            </a:r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xmlns="" val="140054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ib\Documents\5. DIDÀCTICA MAGISTERI\TEMES CONTINGUTS\6. Biodiversitat\burdegano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827049"/>
            <a:ext cx="5721424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6588224" y="2996952"/>
            <a:ext cx="223224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dirty="0" smtClean="0"/>
          </a:p>
          <a:p>
            <a:r>
              <a:rPr lang="es-ES" sz="2400" b="1" dirty="0" err="1" smtClean="0"/>
              <a:t>Mul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somerí</a:t>
            </a:r>
            <a:endParaRPr lang="es-ES" sz="2400" b="1" dirty="0" smtClean="0"/>
          </a:p>
          <a:p>
            <a:endParaRPr lang="es-ES" sz="2400" b="1" dirty="0"/>
          </a:p>
          <a:p>
            <a:endParaRPr lang="es-ES" sz="2400" b="1" dirty="0" smtClean="0"/>
          </a:p>
          <a:p>
            <a:endParaRPr lang="es-ES" sz="2400" b="1" dirty="0"/>
          </a:p>
          <a:p>
            <a:endParaRPr lang="es-ES" sz="2400" b="1" dirty="0" smtClean="0"/>
          </a:p>
          <a:p>
            <a:r>
              <a:rPr lang="es-ES" sz="2400" b="1" dirty="0" err="1" smtClean="0"/>
              <a:t>Mul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eguí</a:t>
            </a:r>
            <a:endParaRPr lang="es-ES" sz="2400" b="1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174487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30</Words>
  <Application>Microsoft Office PowerPoint</Application>
  <PresentationFormat>Presentación en pantalla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UIB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uib</dc:creator>
  <cp:lastModifiedBy>Eva</cp:lastModifiedBy>
  <cp:revision>3</cp:revision>
  <dcterms:created xsi:type="dcterms:W3CDTF">2013-11-27T09:58:02Z</dcterms:created>
  <dcterms:modified xsi:type="dcterms:W3CDTF">2020-11-28T06:01:33Z</dcterms:modified>
</cp:coreProperties>
</file>