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5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931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077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286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719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189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19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952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10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267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98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6F87-A54A-4565-8710-5C9EDBFFA79D}" type="datetimeFigureOut">
              <a:rPr lang="es-ES" smtClean="0"/>
              <a:pPr/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9591-7F17-47D1-B548-1ECF791334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371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CONCEPTE D’ESPÈCIES BIOLÒGICA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Formen </a:t>
            </a:r>
            <a:r>
              <a:rPr lang="es-ES" sz="3200" b="1" dirty="0" err="1" smtClean="0"/>
              <a:t>part</a:t>
            </a:r>
            <a:r>
              <a:rPr lang="es-ES" sz="3200" b="1" dirty="0" smtClean="0"/>
              <a:t> de la </a:t>
            </a:r>
            <a:r>
              <a:rPr lang="es-ES" sz="3200" b="1" dirty="0" err="1" smtClean="0"/>
              <a:t>mateixa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espècies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aquells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organismes</a:t>
            </a:r>
            <a:r>
              <a:rPr lang="es-ES" sz="3200" b="1" dirty="0" smtClean="0"/>
              <a:t> que </a:t>
            </a:r>
            <a:r>
              <a:rPr lang="es-ES" sz="3200" b="1" dirty="0" err="1" smtClean="0"/>
              <a:t>tenen</a:t>
            </a:r>
            <a:endParaRPr lang="es-ES" sz="3200" b="1" dirty="0" smtClean="0"/>
          </a:p>
          <a:p>
            <a:pPr algn="ctr"/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Parescut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morfològic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smtClean="0"/>
              <a:t>Es </a:t>
            </a:r>
            <a:r>
              <a:rPr lang="es-ES" sz="3200" b="1" dirty="0" err="1" smtClean="0"/>
              <a:t>reprodueixen</a:t>
            </a:r>
            <a:r>
              <a:rPr lang="es-ES" sz="3200" b="1" dirty="0" smtClean="0"/>
              <a:t> entre sí en </a:t>
            </a:r>
            <a:r>
              <a:rPr lang="es-ES" sz="3200" b="1" dirty="0" err="1" smtClean="0"/>
              <a:t>condicions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naturals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Tenen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descendents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fèrtils</a:t>
            </a:r>
            <a:r>
              <a:rPr lang="es-ES" sz="3200" b="1" dirty="0" smtClean="0"/>
              <a:t>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005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burdegan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827049"/>
            <a:ext cx="57214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88224" y="2996952"/>
            <a:ext cx="223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somerí</a:t>
            </a:r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eguí</a:t>
            </a:r>
            <a:endParaRPr lang="es-ES" sz="2400" b="1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448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Eva</cp:lastModifiedBy>
  <cp:revision>3</cp:revision>
  <dcterms:created xsi:type="dcterms:W3CDTF">2013-11-27T09:58:02Z</dcterms:created>
  <dcterms:modified xsi:type="dcterms:W3CDTF">2020-11-28T06:01:33Z</dcterms:modified>
</cp:coreProperties>
</file>