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66"/>
    <a:srgbClr val="FFFF00"/>
    <a:srgbClr val="FF0000"/>
    <a:srgbClr val="3366FF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196" autoAdjust="0"/>
    <p:restoredTop sz="94660"/>
  </p:normalViewPr>
  <p:slideViewPr>
    <p:cSldViewPr>
      <p:cViewPr varScale="1">
        <p:scale>
          <a:sx n="64" d="100"/>
          <a:sy n="64" d="100"/>
        </p:scale>
        <p:origin x="-16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2A74D5-80E7-4BAB-B346-679C68D2D6BE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xmlns="" val="158020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20DBB2-08BA-4F88-8BD8-37339734EFF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xmlns="" val="334940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F50C0-F7BE-4A68-AC4D-301DDA67516D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170-407C-4214-88E6-879EBF45C2C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0E31-9E05-4B6E-8605-FC921C3BBD9C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4DA3-4AEB-49FB-80C9-F9E3DC1CF609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EC3-BE92-4E93-AA1B-6EDD06FD4318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0FA5-5C89-45D7-BFB3-97153D486042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904C-3D20-4FD0-89E2-4319FC5DD8B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C1D35-3F86-4A6D-9B5D-01EFC1D1A143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6E1F-B566-4E69-8693-E3AF0D43F6A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C4DD-167B-4982-A4B9-84F7324B09D8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5B9D-747A-4FBF-B705-79EEEB51A83F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B766-F597-40F0-A7D9-FAE9C60B6C13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834FB-E6C8-46BA-8C76-DD2657901BEC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3219450" y="984250"/>
            <a:ext cx="2576513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Pes recomanat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323850" y="2060575"/>
            <a:ext cx="86407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a-ES" altLang="es-ES" sz="2400" b="1" dirty="0"/>
              <a:t>El pes adequat per les persones es coneix aplicant la </a:t>
            </a:r>
            <a:r>
              <a:rPr lang="ca-ES" altLang="es-ES" sz="2400" b="1" dirty="0" err="1"/>
              <a:t>fòrmula</a:t>
            </a:r>
            <a:r>
              <a:rPr lang="ca-ES" altLang="es-ES" sz="2400" b="1" dirty="0"/>
              <a:t> de l’índex de massa corporal (IMC)</a:t>
            </a:r>
          </a:p>
        </p:txBody>
      </p:sp>
      <p:pic>
        <p:nvPicPr>
          <p:cNvPr id="972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97200"/>
            <a:ext cx="8569325" cy="323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25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uib</dc:creator>
  <cp:lastModifiedBy>Eva</cp:lastModifiedBy>
  <cp:revision>65</cp:revision>
  <dcterms:created xsi:type="dcterms:W3CDTF">2011-11-29T10:46:16Z</dcterms:created>
  <dcterms:modified xsi:type="dcterms:W3CDTF">2017-11-26T19:04:56Z</dcterms:modified>
</cp:coreProperties>
</file>