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8" r:id="rId2"/>
    <p:sldId id="299" r:id="rId3"/>
    <p:sldId id="300" r:id="rId4"/>
    <p:sldId id="303" r:id="rId5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96" autoAdjust="0"/>
    <p:restoredTop sz="94660"/>
  </p:normalViewPr>
  <p:slideViewPr>
    <p:cSldViewPr>
      <p:cViewPr varScale="1">
        <p:scale>
          <a:sx n="64" d="100"/>
          <a:sy n="64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718EE-84C2-4E5F-B3A9-F91E10121117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5D882-F3BA-4047-AE83-B38164BFBEB0}" type="slidenum">
              <a:rPr lang="ca-ES" altLang="es-ES"/>
              <a:pPr/>
              <a:t>2</a:t>
            </a:fld>
            <a:endParaRPr lang="ca-ES" altLang="es-E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170-407C-4214-88E6-879EBF45C2C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0E31-9E05-4B6E-8605-FC921C3BBD9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4DA3-4AEB-49FB-80C9-F9E3DC1CF609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EC3-BE92-4E93-AA1B-6EDD06FD431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0FA5-5C89-45D7-BFB3-97153D486042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904C-3D20-4FD0-89E2-4319FC5DD8B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C1D35-3F86-4A6D-9B5D-01EFC1D1A14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6E1F-B566-4E69-8693-E3AF0D43F6A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C4DD-167B-4982-A4B9-84F7324B09D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5B9D-747A-4FBF-B705-79EEEB51A83F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B766-F597-40F0-A7D9-FAE9C60B6C1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834FB-E6C8-46BA-8C76-DD2657901BE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95288" y="1582738"/>
            <a:ext cx="8413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 dirty="0"/>
              <a:t>Funcions que ha d’acomplir la nutrició.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Els principis immediats font de matèria i energia.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Necessitats de l’organisme. </a:t>
            </a:r>
          </a:p>
          <a:p>
            <a:pPr>
              <a:lnSpc>
                <a:spcPct val="180000"/>
              </a:lnSpc>
            </a:pPr>
            <a:r>
              <a:rPr lang="ca-ES" altLang="es-ES" sz="2800" dirty="0">
                <a:solidFill>
                  <a:srgbClr val="00FF00"/>
                </a:solidFill>
              </a:rPr>
              <a:t>Alimentació adequada.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Pes recomanat.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2565400" y="620713"/>
            <a:ext cx="3951288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Alimentació adequada. 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84963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utricion.org/img/rueda_alimentos_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5887"/>
            <a:ext cx="5688632" cy="628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832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utricion.org/img/rueda_antioxidantes_H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7" y="188640"/>
            <a:ext cx="4905375" cy="581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44700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</TotalTime>
  <Words>37</Words>
  <Application>Microsoft Office PowerPoint</Application>
  <PresentationFormat>Presentación en pantalla (4:3)</PresentationFormat>
  <Paragraphs>10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Eva</cp:lastModifiedBy>
  <cp:revision>67</cp:revision>
  <dcterms:created xsi:type="dcterms:W3CDTF">2011-11-29T10:46:16Z</dcterms:created>
  <dcterms:modified xsi:type="dcterms:W3CDTF">2017-11-26T19:04:44Z</dcterms:modified>
</cp:coreProperties>
</file>