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98" r:id="rId2"/>
    <p:sldId id="299" r:id="rId3"/>
    <p:sldId id="300" r:id="rId4"/>
    <p:sldId id="303" r:id="rId5"/>
  </p:sldIdLst>
  <p:sldSz cx="9144000" cy="6858000" type="screen4x3"/>
  <p:notesSz cx="6858000" cy="9144000"/>
  <p:defaultTextStyle>
    <a:defPPr>
      <a:defRPr lang="ca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CCFF66"/>
    <a:srgbClr val="FFFF00"/>
    <a:srgbClr val="FF0000"/>
    <a:srgbClr val="3366FF"/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196" autoAdjust="0"/>
    <p:restoredTop sz="94660"/>
  </p:normalViewPr>
  <p:slideViewPr>
    <p:cSldViewPr>
      <p:cViewPr varScale="1">
        <p:scale>
          <a:sx n="64" d="100"/>
          <a:sy n="64" d="100"/>
        </p:scale>
        <p:origin x="-15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7A2A74D5-80E7-4BAB-B346-679C68D2D6BE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xmlns="" val="1580209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es-ES" smtClean="0"/>
              <a:t>Haga clic para modificar el estilo de texto del patrón</a:t>
            </a:r>
          </a:p>
          <a:p>
            <a:pPr lvl="1"/>
            <a:r>
              <a:rPr lang="ca-ES" altLang="es-ES" smtClean="0"/>
              <a:t>Segundo nivel</a:t>
            </a:r>
          </a:p>
          <a:p>
            <a:pPr lvl="2"/>
            <a:r>
              <a:rPr lang="ca-ES" altLang="es-ES" smtClean="0"/>
              <a:t>Tercer nivel</a:t>
            </a:r>
          </a:p>
          <a:p>
            <a:pPr lvl="3"/>
            <a:r>
              <a:rPr lang="ca-ES" altLang="es-ES" smtClean="0"/>
              <a:t>Cuarto nivel</a:t>
            </a:r>
          </a:p>
          <a:p>
            <a:pPr lvl="4"/>
            <a:r>
              <a:rPr lang="ca-ES" altLang="es-ES" smtClean="0"/>
              <a:t>Quinto nivel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920DBB2-08BA-4F88-8BD8-37339734EFF6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xmlns="" val="33494019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D718EE-84C2-4E5F-B3A9-F91E10121117}" type="slidenum">
              <a:rPr lang="ca-ES" altLang="es-ES"/>
              <a:pPr/>
              <a:t>1</a:t>
            </a:fld>
            <a:endParaRPr lang="ca-ES" altLang="es-E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95D882-F3BA-4047-AE83-B38164BFBEB0}" type="slidenum">
              <a:rPr lang="ca-ES" altLang="es-ES"/>
              <a:pPr/>
              <a:t>2</a:t>
            </a:fld>
            <a:endParaRPr lang="ca-ES" altLang="es-E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20170-407C-4214-88E6-879EBF45C2C4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0E31-9E05-4B6E-8605-FC921C3BBD9C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4DA3-4AEB-49FB-80C9-F9E3DC1CF609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4EC3-BE92-4E93-AA1B-6EDD06FD4318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0FA5-5C89-45D7-BFB3-97153D486042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904C-3D20-4FD0-89E2-4319FC5DD8B4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C1D35-3F86-4A6D-9B5D-01EFC1D1A143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26E1F-B566-4E69-8693-E3AF0D43F6A4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C4DD-167B-4982-A4B9-84F7324B09D8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5B9D-747A-4FBF-B705-79EEEB51A83F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B766-F597-40F0-A7D9-FAE9C60B6C13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834FB-E6C8-46BA-8C76-DD2657901BEC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2449513" y="290513"/>
            <a:ext cx="4129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a-ES" altLang="es-ES" sz="4400" b="1">
                <a:solidFill>
                  <a:srgbClr val="FFFF00"/>
                </a:solidFill>
                <a:latin typeface="Arial" charset="0"/>
              </a:rPr>
              <a:t>Nutrició i Dieta</a:t>
            </a: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395288" y="1582738"/>
            <a:ext cx="8413750" cy="393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80000"/>
              </a:lnSpc>
            </a:pPr>
            <a:r>
              <a:rPr lang="ca-ES" altLang="es-ES" sz="2800" dirty="0"/>
              <a:t>Funcions que ha d’acomplir la nutrició. </a:t>
            </a:r>
          </a:p>
          <a:p>
            <a:pPr>
              <a:lnSpc>
                <a:spcPct val="180000"/>
              </a:lnSpc>
            </a:pPr>
            <a:r>
              <a:rPr lang="ca-ES" altLang="es-ES" sz="2800" dirty="0"/>
              <a:t>Els principis immediats font de matèria i energia. </a:t>
            </a:r>
          </a:p>
          <a:p>
            <a:pPr>
              <a:lnSpc>
                <a:spcPct val="180000"/>
              </a:lnSpc>
            </a:pPr>
            <a:r>
              <a:rPr lang="ca-ES" altLang="es-ES" sz="2800" dirty="0"/>
              <a:t>Necessitats de l’organisme. </a:t>
            </a:r>
          </a:p>
          <a:p>
            <a:pPr>
              <a:lnSpc>
                <a:spcPct val="180000"/>
              </a:lnSpc>
            </a:pPr>
            <a:r>
              <a:rPr lang="ca-ES" altLang="es-ES" sz="2800" dirty="0">
                <a:solidFill>
                  <a:srgbClr val="00FF00"/>
                </a:solidFill>
              </a:rPr>
              <a:t>Alimentació adequada. </a:t>
            </a:r>
          </a:p>
          <a:p>
            <a:pPr>
              <a:lnSpc>
                <a:spcPct val="180000"/>
              </a:lnSpc>
            </a:pPr>
            <a:r>
              <a:rPr lang="ca-ES" altLang="es-ES" sz="2800" dirty="0"/>
              <a:t>Pes recomanat.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2449513" y="290513"/>
            <a:ext cx="4129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a-ES" altLang="es-ES" sz="4400" b="1">
                <a:solidFill>
                  <a:srgbClr val="FFFF00"/>
                </a:solidFill>
                <a:latin typeface="Arial" charset="0"/>
              </a:rPr>
              <a:t>Nutrició i Dieta</a:t>
            </a: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2565400" y="620713"/>
            <a:ext cx="3951288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80000"/>
              </a:lnSpc>
            </a:pPr>
            <a:r>
              <a:rPr lang="ca-ES" altLang="es-ES" sz="2800">
                <a:solidFill>
                  <a:srgbClr val="00FF00"/>
                </a:solidFill>
              </a:rPr>
              <a:t>Alimentació adequada. </a:t>
            </a:r>
          </a:p>
        </p:txBody>
      </p:sp>
      <p:pic>
        <p:nvPicPr>
          <p:cNvPr id="952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850" y="1484313"/>
            <a:ext cx="84963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nutricion.org/img/rueda_alimentos_a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15887"/>
            <a:ext cx="5688632" cy="6286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58329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nutricion.org/img/rueda_antioxidantes_H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7" y="188640"/>
            <a:ext cx="4905375" cy="581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944700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1028</TotalTime>
  <Words>37</Words>
  <Application>Microsoft Office PowerPoint</Application>
  <PresentationFormat>Presentación en pantalla (4:3)</PresentationFormat>
  <Paragraphs>10</Paragraphs>
  <Slides>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Company>UIB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uib</dc:creator>
  <cp:lastModifiedBy>Eva</cp:lastModifiedBy>
  <cp:revision>67</cp:revision>
  <dcterms:created xsi:type="dcterms:W3CDTF">2011-11-29T10:46:16Z</dcterms:created>
  <dcterms:modified xsi:type="dcterms:W3CDTF">2017-11-26T19:04:44Z</dcterms:modified>
</cp:coreProperties>
</file>