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t>08/09/2015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40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t>08/09/2015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45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t>08/09/2015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53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t>08/09/2015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27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t>08/09/2015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53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t>08/09/2015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90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t>08/09/2015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5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t>08/09/2015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97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t>08/09/2015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69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t>08/09/2015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42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t>08/09/2015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9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8F6EA-1528-48EB-9D14-1AE861FD0A82}" type="datetimeFigureOut">
              <a:rPr lang="es-ES" smtClean="0"/>
              <a:t>08/09/2015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DFC4F-0C22-42CA-800B-72BC781285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38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486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DOCUMENTACIÓ SOBRE ECOLOGIA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187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920" y="1331472"/>
            <a:ext cx="9288920" cy="495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188640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http://www.caib.es/sacmicrofront/contenido.do?idsite=187&amp;cont=60065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9806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0" y="1484784"/>
            <a:ext cx="9001249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8864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http://www.virtual.unal.edu.co/cursos/ciencias/2000088/index.html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61765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31021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ECOLOGIA A LES ESCOLES DE SANTA BÁRBARA (CALIFORNIA)</a:t>
            </a:r>
          </a:p>
          <a:p>
            <a:r>
              <a:rPr lang="es-ES" b="1" dirty="0" smtClean="0"/>
              <a:t>http://kids.nceas.ucsb.edu/sp/index.html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466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4" y="1772816"/>
            <a:ext cx="864729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260648"/>
            <a:ext cx="844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http://www.ecology.com/ecology-kids</a:t>
            </a:r>
            <a:r>
              <a:rPr lang="es-ES" dirty="0" smtClean="0"/>
              <a:t>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50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</Words>
  <Application>Microsoft Office PowerPoint</Application>
  <PresentationFormat>Presentación en pantalla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4</cp:revision>
  <dcterms:created xsi:type="dcterms:W3CDTF">2015-09-08T14:13:38Z</dcterms:created>
  <dcterms:modified xsi:type="dcterms:W3CDTF">2015-09-08T14:49:16Z</dcterms:modified>
</cp:coreProperties>
</file>