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0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9EEF-81E9-429F-90EF-23CD5E1FAEBB}" type="datetimeFigureOut">
              <a:rPr lang="es-ES" smtClean="0"/>
              <a:t>21/01/2014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6F921-0433-4048-8B77-EA290F10E2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2661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9EEF-81E9-429F-90EF-23CD5E1FAEBB}" type="datetimeFigureOut">
              <a:rPr lang="es-ES" smtClean="0"/>
              <a:t>21/01/2014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6F921-0433-4048-8B77-EA290F10E2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0618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9EEF-81E9-429F-90EF-23CD5E1FAEBB}" type="datetimeFigureOut">
              <a:rPr lang="es-ES" smtClean="0"/>
              <a:t>21/01/2014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6F921-0433-4048-8B77-EA290F10E2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9777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9EEF-81E9-429F-90EF-23CD5E1FAEBB}" type="datetimeFigureOut">
              <a:rPr lang="es-ES" smtClean="0"/>
              <a:t>21/01/2014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6F921-0433-4048-8B77-EA290F10E2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0057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9EEF-81E9-429F-90EF-23CD5E1FAEBB}" type="datetimeFigureOut">
              <a:rPr lang="es-ES" smtClean="0"/>
              <a:t>21/01/2014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6F921-0433-4048-8B77-EA290F10E2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4457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9EEF-81E9-429F-90EF-23CD5E1FAEBB}" type="datetimeFigureOut">
              <a:rPr lang="es-ES" smtClean="0"/>
              <a:t>21/01/2014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6F921-0433-4048-8B77-EA290F10E2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5563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9EEF-81E9-429F-90EF-23CD5E1FAEBB}" type="datetimeFigureOut">
              <a:rPr lang="es-ES" smtClean="0"/>
              <a:t>21/01/2014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6F921-0433-4048-8B77-EA290F10E2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0530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9EEF-81E9-429F-90EF-23CD5E1FAEBB}" type="datetimeFigureOut">
              <a:rPr lang="es-ES" smtClean="0"/>
              <a:t>21/01/2014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6F921-0433-4048-8B77-EA290F10E2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662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9EEF-81E9-429F-90EF-23CD5E1FAEBB}" type="datetimeFigureOut">
              <a:rPr lang="es-ES" smtClean="0"/>
              <a:t>21/01/2014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6F921-0433-4048-8B77-EA290F10E2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289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9EEF-81E9-429F-90EF-23CD5E1FAEBB}" type="datetimeFigureOut">
              <a:rPr lang="es-ES" smtClean="0"/>
              <a:t>21/01/2014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6F921-0433-4048-8B77-EA290F10E2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9100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9EEF-81E9-429F-90EF-23CD5E1FAEBB}" type="datetimeFigureOut">
              <a:rPr lang="es-ES" smtClean="0"/>
              <a:t>21/01/2014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6F921-0433-4048-8B77-EA290F10E2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0348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09EEF-81E9-429F-90EF-23CD5E1FAEBB}" type="datetimeFigureOut">
              <a:rPr lang="es-ES" smtClean="0"/>
              <a:t>21/01/2014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6F921-0433-4048-8B77-EA290F10E2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335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331640" y="1268760"/>
            <a:ext cx="648072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 smtClean="0"/>
              <a:t>ECOLOGIA </a:t>
            </a:r>
          </a:p>
          <a:p>
            <a:pPr algn="ctr"/>
            <a:endParaRPr lang="es-ES" sz="2800" b="1" dirty="0" smtClean="0"/>
          </a:p>
          <a:p>
            <a:pPr algn="ctr"/>
            <a:r>
              <a:rPr lang="es-ES" sz="2800" b="1" dirty="0" err="1" smtClean="0"/>
              <a:t>Concepte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introduït</a:t>
            </a:r>
            <a:r>
              <a:rPr lang="es-ES" sz="2800" b="1" dirty="0" smtClean="0"/>
              <a:t> per </a:t>
            </a:r>
            <a:r>
              <a:rPr lang="es-ES" sz="2800" b="1" dirty="0" err="1" smtClean="0"/>
              <a:t>Ernst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Haeckel</a:t>
            </a:r>
            <a:r>
              <a:rPr lang="es-ES" sz="2800" b="1" dirty="0" smtClean="0"/>
              <a:t> al 1868</a:t>
            </a:r>
          </a:p>
          <a:p>
            <a:pPr algn="ctr"/>
            <a:endParaRPr lang="es-ES" sz="2800" b="1" dirty="0" smtClean="0"/>
          </a:p>
          <a:p>
            <a:pPr algn="ctr"/>
            <a:r>
              <a:rPr lang="es-ES" sz="2800" b="1" dirty="0" smtClean="0"/>
              <a:t>Estudia les </a:t>
            </a:r>
            <a:r>
              <a:rPr lang="es-ES" sz="2800" b="1" dirty="0" err="1" smtClean="0"/>
              <a:t>relacions</a:t>
            </a:r>
            <a:r>
              <a:rPr lang="es-ES" sz="2800" b="1" dirty="0" smtClean="0"/>
              <a:t> entre </a:t>
            </a:r>
            <a:r>
              <a:rPr lang="es-ES" sz="2800" b="1" dirty="0" err="1" smtClean="0"/>
              <a:t>organismes</a:t>
            </a:r>
            <a:r>
              <a:rPr lang="es-ES" sz="2800" b="1" dirty="0" smtClean="0"/>
              <a:t> i </a:t>
            </a:r>
            <a:r>
              <a:rPr lang="es-ES" sz="2800" b="1" dirty="0" err="1" smtClean="0"/>
              <a:t>medi</a:t>
            </a:r>
            <a:r>
              <a:rPr lang="es-ES" sz="2800" b="1" dirty="0" smtClean="0"/>
              <a:t> en el que </a:t>
            </a:r>
            <a:r>
              <a:rPr lang="es-ES" sz="2800" b="1" dirty="0" err="1" smtClean="0"/>
              <a:t>viuen</a:t>
            </a:r>
            <a:endParaRPr lang="es-ES" sz="2800" b="1" dirty="0" smtClean="0"/>
          </a:p>
          <a:p>
            <a:pPr algn="ctr"/>
            <a:endParaRPr lang="es-ES" sz="2800" b="1" dirty="0" smtClean="0"/>
          </a:p>
          <a:p>
            <a:pPr algn="ctr"/>
            <a:endParaRPr lang="es-ES" sz="2800" b="1" dirty="0" smtClean="0"/>
          </a:p>
          <a:p>
            <a:pPr algn="ctr"/>
            <a:r>
              <a:rPr lang="es-ES" sz="2800" b="1" dirty="0" err="1" smtClean="0"/>
              <a:t>Ramon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Margalef</a:t>
            </a:r>
            <a:r>
              <a:rPr lang="es-ES" sz="2800" b="1" dirty="0" smtClean="0"/>
              <a:t>, la </a:t>
            </a:r>
            <a:r>
              <a:rPr lang="es-ES" sz="2800" b="1" dirty="0" err="1" smtClean="0"/>
              <a:t>defineix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com</a:t>
            </a:r>
            <a:r>
              <a:rPr lang="es-ES" sz="2800" b="1" dirty="0" smtClean="0"/>
              <a:t> a:</a:t>
            </a:r>
          </a:p>
          <a:p>
            <a:pPr algn="ctr"/>
            <a:endParaRPr lang="es-ES" sz="2800" b="1" dirty="0" smtClean="0"/>
          </a:p>
          <a:p>
            <a:pPr algn="ctr"/>
            <a:r>
              <a:rPr lang="es-ES" sz="2800" b="1" dirty="0" err="1" smtClean="0"/>
              <a:t>Ecologia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és</a:t>
            </a:r>
            <a:r>
              <a:rPr lang="es-ES" sz="2800" b="1" dirty="0" smtClean="0"/>
              <a:t> la </a:t>
            </a:r>
            <a:r>
              <a:rPr lang="es-ES" sz="2800" b="1" dirty="0" err="1" smtClean="0"/>
              <a:t>biologia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dels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ecosistemes</a:t>
            </a:r>
            <a:endParaRPr lang="es-ES" sz="2800" b="1" dirty="0"/>
          </a:p>
        </p:txBody>
      </p:sp>
    </p:spTree>
    <p:extLst>
      <p:ext uri="{BB962C8B-B14F-4D97-AF65-F5344CB8AC3E}">
        <p14:creationId xmlns:p14="http://schemas.microsoft.com/office/powerpoint/2010/main" val="179113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259632" y="548680"/>
            <a:ext cx="7344816" cy="726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/>
              <a:t>ECOSISTEMA</a:t>
            </a:r>
          </a:p>
          <a:p>
            <a:endParaRPr lang="es-ES" b="1" dirty="0"/>
          </a:p>
          <a:p>
            <a:endParaRPr lang="es-ES" b="1" dirty="0"/>
          </a:p>
          <a:p>
            <a:r>
              <a:rPr lang="es-ES" sz="2400" b="1" dirty="0" err="1" smtClean="0"/>
              <a:t>L’ecosistema</a:t>
            </a:r>
            <a:r>
              <a:rPr lang="es-ES" sz="2400" b="1" dirty="0" smtClean="0"/>
              <a:t> </a:t>
            </a:r>
            <a:r>
              <a:rPr lang="es-ES" sz="2400" dirty="0" err="1" smtClean="0"/>
              <a:t>és</a:t>
            </a:r>
            <a:r>
              <a:rPr lang="es-ES" sz="2400" dirty="0" smtClean="0"/>
              <a:t> el </a:t>
            </a:r>
            <a:r>
              <a:rPr lang="es-ES" sz="2400" dirty="0" err="1" smtClean="0"/>
              <a:t>nivell</a:t>
            </a:r>
            <a:r>
              <a:rPr lang="es-ES" sz="2400" dirty="0" smtClean="0"/>
              <a:t> </a:t>
            </a:r>
            <a:r>
              <a:rPr lang="es-ES" sz="2400" dirty="0" err="1" smtClean="0"/>
              <a:t>d’integració</a:t>
            </a:r>
            <a:r>
              <a:rPr lang="es-ES" sz="2400" dirty="0" smtClean="0"/>
              <a:t> </a:t>
            </a:r>
            <a:r>
              <a:rPr lang="es-ES" sz="2400" dirty="0" err="1" smtClean="0"/>
              <a:t>dels</a:t>
            </a:r>
            <a:r>
              <a:rPr lang="es-ES" sz="2400" dirty="0" smtClean="0"/>
              <a:t> </a:t>
            </a:r>
            <a:r>
              <a:rPr lang="es-ES" sz="2400" dirty="0" err="1" smtClean="0"/>
              <a:t>organismes</a:t>
            </a:r>
            <a:r>
              <a:rPr lang="es-ES" sz="2400" dirty="0" smtClean="0"/>
              <a:t> </a:t>
            </a:r>
            <a:r>
              <a:rPr lang="es-ES" sz="2400" dirty="0" err="1" smtClean="0"/>
              <a:t>amb</a:t>
            </a:r>
            <a:r>
              <a:rPr lang="es-ES" sz="2400" dirty="0" smtClean="0"/>
              <a:t> el </a:t>
            </a:r>
            <a:r>
              <a:rPr lang="es-ES" sz="2400" dirty="0" err="1" smtClean="0"/>
              <a:t>medi</a:t>
            </a:r>
            <a:r>
              <a:rPr lang="es-ES" sz="2400" dirty="0" smtClean="0"/>
              <a:t>. </a:t>
            </a:r>
            <a:r>
              <a:rPr lang="es-ES" sz="2400" dirty="0" err="1" smtClean="0"/>
              <a:t>Els</a:t>
            </a:r>
            <a:r>
              <a:rPr lang="es-ES" sz="2400" dirty="0" smtClean="0"/>
              <a:t> </a:t>
            </a:r>
            <a:r>
              <a:rPr lang="es-ES" sz="2400" dirty="0" err="1" smtClean="0"/>
              <a:t>organismes</a:t>
            </a:r>
            <a:r>
              <a:rPr lang="es-ES" sz="2400" dirty="0" smtClean="0"/>
              <a:t> es relacionen de manera directa i </a:t>
            </a:r>
            <a:r>
              <a:rPr lang="es-ES" sz="2400" dirty="0" err="1" smtClean="0"/>
              <a:t>contínua</a:t>
            </a:r>
            <a:r>
              <a:rPr lang="es-ES" sz="2400" dirty="0" smtClean="0"/>
              <a:t> </a:t>
            </a:r>
            <a:r>
              <a:rPr lang="es-ES" sz="2400" dirty="0" err="1" smtClean="0"/>
              <a:t>amb</a:t>
            </a:r>
            <a:r>
              <a:rPr lang="es-ES" sz="2400" dirty="0" smtClean="0"/>
              <a:t> el </a:t>
            </a:r>
            <a:r>
              <a:rPr lang="es-ES" sz="2400" dirty="0" err="1" smtClean="0"/>
              <a:t>medi</a:t>
            </a:r>
            <a:r>
              <a:rPr lang="es-ES" sz="2400" dirty="0" smtClean="0"/>
              <a:t> en que </a:t>
            </a:r>
            <a:r>
              <a:rPr lang="es-ES" sz="2400" dirty="0" err="1" smtClean="0"/>
              <a:t>viuen</a:t>
            </a:r>
            <a:r>
              <a:rPr lang="es-ES" sz="2400" dirty="0" smtClean="0"/>
              <a:t>: </a:t>
            </a:r>
            <a:r>
              <a:rPr lang="es-ES" sz="2400" b="1" dirty="0" smtClean="0"/>
              <a:t>precisen </a:t>
            </a:r>
            <a:r>
              <a:rPr lang="es-ES" sz="2400" b="1" dirty="0" err="1" smtClean="0"/>
              <a:t>d’un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aport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continu</a:t>
            </a:r>
            <a:r>
              <a:rPr lang="es-ES" sz="2400" b="1" dirty="0" smtClean="0"/>
              <a:t> de </a:t>
            </a:r>
            <a:r>
              <a:rPr lang="es-ES" sz="2400" b="1" dirty="0" err="1" smtClean="0"/>
              <a:t>matèria</a:t>
            </a:r>
            <a:r>
              <a:rPr lang="es-ES" sz="2400" b="1" dirty="0" smtClean="0"/>
              <a:t> i </a:t>
            </a:r>
            <a:r>
              <a:rPr lang="es-ES" sz="2400" b="1" dirty="0" err="1" smtClean="0"/>
              <a:t>energia</a:t>
            </a:r>
            <a:r>
              <a:rPr lang="es-ES" sz="2400" dirty="0" smtClean="0"/>
              <a:t>.</a:t>
            </a:r>
          </a:p>
          <a:p>
            <a:endParaRPr lang="es-ES" sz="2400" dirty="0"/>
          </a:p>
          <a:p>
            <a:r>
              <a:rPr lang="es-ES" sz="2400" dirty="0" err="1" smtClean="0"/>
              <a:t>On</a:t>
            </a:r>
            <a:r>
              <a:rPr lang="es-ES" sz="2400" dirty="0" smtClean="0"/>
              <a:t> es </a:t>
            </a:r>
            <a:r>
              <a:rPr lang="es-ES" sz="2400" dirty="0" err="1" smtClean="0"/>
              <a:t>desenvolupa</a:t>
            </a:r>
            <a:r>
              <a:rPr lang="es-ES" sz="2400" dirty="0" smtClean="0"/>
              <a:t> la vida li diem </a:t>
            </a:r>
            <a:r>
              <a:rPr lang="es-ES" sz="2400" dirty="0" err="1" smtClean="0"/>
              <a:t>medi</a:t>
            </a:r>
            <a:r>
              <a:rPr lang="es-ES" sz="2400" dirty="0" smtClean="0"/>
              <a:t>, que </a:t>
            </a:r>
            <a:r>
              <a:rPr lang="es-ES" sz="2400" dirty="0" err="1" smtClean="0"/>
              <a:t>està</a:t>
            </a:r>
            <a:r>
              <a:rPr lang="es-ES" sz="2400" dirty="0" smtClean="0"/>
              <a:t> </a:t>
            </a:r>
            <a:r>
              <a:rPr lang="es-ES" sz="2400" dirty="0" err="1" smtClean="0"/>
              <a:t>format</a:t>
            </a:r>
            <a:r>
              <a:rPr lang="es-ES" sz="2400" dirty="0" smtClean="0"/>
              <a:t> per </a:t>
            </a:r>
            <a:r>
              <a:rPr lang="es-ES" sz="2400" dirty="0" err="1" smtClean="0"/>
              <a:t>components</a:t>
            </a:r>
            <a:r>
              <a:rPr lang="es-ES" sz="2400" dirty="0" smtClean="0"/>
              <a:t> no </a:t>
            </a:r>
            <a:r>
              <a:rPr lang="es-ES" sz="2400" dirty="0" err="1" smtClean="0"/>
              <a:t>vius</a:t>
            </a:r>
            <a:r>
              <a:rPr lang="es-ES" sz="2400" dirty="0" smtClean="0"/>
              <a:t> i </a:t>
            </a:r>
            <a:r>
              <a:rPr lang="es-ES" sz="2400" dirty="0" err="1" smtClean="0"/>
              <a:t>pels</a:t>
            </a:r>
            <a:r>
              <a:rPr lang="es-ES" sz="2400" dirty="0" smtClean="0"/>
              <a:t> </a:t>
            </a:r>
            <a:r>
              <a:rPr lang="es-ES" sz="2400" dirty="0" err="1" smtClean="0"/>
              <a:t>altres</a:t>
            </a:r>
            <a:r>
              <a:rPr lang="es-ES" sz="2400" dirty="0" smtClean="0"/>
              <a:t> </a:t>
            </a:r>
            <a:r>
              <a:rPr lang="es-ES" sz="2400" dirty="0" err="1" smtClean="0"/>
              <a:t>organismes</a:t>
            </a:r>
            <a:r>
              <a:rPr lang="es-ES" sz="2400" dirty="0" smtClean="0"/>
              <a:t> que cohabiten.</a:t>
            </a:r>
          </a:p>
          <a:p>
            <a:endParaRPr lang="es-ES" sz="2400" dirty="0"/>
          </a:p>
          <a:p>
            <a:r>
              <a:rPr lang="es-ES" sz="2400" dirty="0" smtClean="0"/>
              <a:t>En </a:t>
            </a:r>
            <a:r>
              <a:rPr lang="es-ES" sz="2400" dirty="0" err="1" smtClean="0"/>
              <a:t>ecologia</a:t>
            </a:r>
            <a:r>
              <a:rPr lang="es-ES" sz="2400" dirty="0" smtClean="0"/>
              <a:t> la </a:t>
            </a:r>
            <a:r>
              <a:rPr lang="es-ES" sz="2400" dirty="0" err="1" smtClean="0"/>
              <a:t>part</a:t>
            </a:r>
            <a:r>
              <a:rPr lang="es-ES" sz="2400" dirty="0" smtClean="0"/>
              <a:t> no viva de </a:t>
            </a:r>
            <a:r>
              <a:rPr lang="es-ES" sz="2400" dirty="0" err="1" smtClean="0"/>
              <a:t>l’ecosistema</a:t>
            </a:r>
            <a:r>
              <a:rPr lang="es-ES" sz="2400" dirty="0" smtClean="0"/>
              <a:t> es </a:t>
            </a:r>
            <a:r>
              <a:rPr lang="es-ES" sz="2400" dirty="0" err="1" smtClean="0"/>
              <a:t>diu</a:t>
            </a:r>
            <a:r>
              <a:rPr lang="es-ES" sz="2400" dirty="0" smtClean="0"/>
              <a:t> </a:t>
            </a:r>
            <a:r>
              <a:rPr lang="es-ES" sz="2400" b="1" i="1" dirty="0" err="1" smtClean="0"/>
              <a:t>biòtop</a:t>
            </a:r>
            <a:r>
              <a:rPr lang="es-ES" sz="2400" dirty="0" smtClean="0"/>
              <a:t> i la </a:t>
            </a:r>
            <a:r>
              <a:rPr lang="es-ES" sz="2400" dirty="0" err="1" smtClean="0"/>
              <a:t>part</a:t>
            </a:r>
            <a:r>
              <a:rPr lang="es-ES" sz="2400" dirty="0" smtClean="0"/>
              <a:t> viva </a:t>
            </a:r>
            <a:r>
              <a:rPr lang="es-ES" sz="2400" b="1" i="1" dirty="0" err="1" smtClean="0"/>
              <a:t>biocenosi</a:t>
            </a:r>
            <a:r>
              <a:rPr lang="es-ES" sz="2400" dirty="0" smtClean="0"/>
              <a:t>.</a:t>
            </a:r>
          </a:p>
          <a:p>
            <a:endParaRPr lang="es-ES" sz="2400" dirty="0"/>
          </a:p>
          <a:p>
            <a:r>
              <a:rPr lang="es-ES" sz="2400" dirty="0" smtClean="0"/>
              <a:t>Font </a:t>
            </a:r>
            <a:r>
              <a:rPr lang="es-ES" sz="2400" dirty="0" err="1" smtClean="0"/>
              <a:t>d’energia</a:t>
            </a:r>
            <a:r>
              <a:rPr lang="es-ES" sz="2400" dirty="0" smtClean="0"/>
              <a:t> de la vida: </a:t>
            </a:r>
            <a:r>
              <a:rPr lang="es-ES" sz="2400" b="1" i="1" dirty="0" smtClean="0"/>
              <a:t>el sol</a:t>
            </a:r>
            <a:r>
              <a:rPr lang="es-ES" sz="2400" dirty="0" smtClean="0"/>
              <a:t>.</a:t>
            </a:r>
          </a:p>
          <a:p>
            <a:endParaRPr lang="es-ES" dirty="0"/>
          </a:p>
          <a:p>
            <a:r>
              <a:rPr lang="es-ES" dirty="0" smtClean="0"/>
              <a:t> </a:t>
            </a:r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4506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475656" y="476672"/>
            <a:ext cx="6336704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/>
              <a:t>BIÒTOP</a:t>
            </a:r>
          </a:p>
          <a:p>
            <a:pPr algn="ctr"/>
            <a:endParaRPr lang="es-ES" dirty="0"/>
          </a:p>
          <a:p>
            <a:pPr algn="ctr"/>
            <a:r>
              <a:rPr lang="es-ES" sz="2400" dirty="0" err="1" smtClean="0"/>
              <a:t>Components</a:t>
            </a:r>
            <a:r>
              <a:rPr lang="es-ES" sz="2400" dirty="0" smtClean="0"/>
              <a:t> </a:t>
            </a:r>
            <a:r>
              <a:rPr lang="es-ES" sz="2400" b="1" dirty="0" smtClean="0"/>
              <a:t>no </a:t>
            </a:r>
            <a:r>
              <a:rPr lang="es-ES" sz="2400" b="1" dirty="0" err="1" smtClean="0"/>
              <a:t>vius</a:t>
            </a:r>
            <a:r>
              <a:rPr lang="es-ES" sz="2400" b="1" dirty="0" smtClean="0"/>
              <a:t> </a:t>
            </a:r>
            <a:r>
              <a:rPr lang="es-ES" sz="2400" dirty="0" err="1" smtClean="0"/>
              <a:t>dels</a:t>
            </a:r>
            <a:r>
              <a:rPr lang="es-ES" sz="2400" dirty="0" smtClean="0"/>
              <a:t> </a:t>
            </a:r>
            <a:r>
              <a:rPr lang="es-ES" sz="2400" dirty="0" err="1" smtClean="0"/>
              <a:t>ecosistemes</a:t>
            </a:r>
            <a:endParaRPr lang="es-ES" sz="2400" dirty="0" smtClean="0"/>
          </a:p>
          <a:p>
            <a:pPr algn="ctr"/>
            <a:endParaRPr lang="es-ES" sz="2400" dirty="0"/>
          </a:p>
          <a:p>
            <a:pPr algn="ctr"/>
            <a:r>
              <a:rPr lang="es-ES" sz="2400" dirty="0" smtClean="0"/>
              <a:t>Clima</a:t>
            </a:r>
          </a:p>
          <a:p>
            <a:pPr algn="ctr"/>
            <a:endParaRPr lang="es-ES" sz="2400" dirty="0"/>
          </a:p>
          <a:p>
            <a:pPr algn="ctr"/>
            <a:r>
              <a:rPr lang="es-ES" sz="2400" dirty="0" err="1" smtClean="0"/>
              <a:t>Composició</a:t>
            </a:r>
            <a:r>
              <a:rPr lang="es-ES" sz="2400" dirty="0" smtClean="0"/>
              <a:t> </a:t>
            </a:r>
            <a:r>
              <a:rPr lang="es-ES" sz="2400" dirty="0" err="1" smtClean="0"/>
              <a:t>dels</a:t>
            </a:r>
            <a:r>
              <a:rPr lang="es-ES" sz="2400" dirty="0" smtClean="0"/>
              <a:t> </a:t>
            </a:r>
            <a:r>
              <a:rPr lang="es-ES" sz="2400" dirty="0" err="1" smtClean="0"/>
              <a:t>sòls</a:t>
            </a:r>
            <a:endParaRPr lang="es-ES" sz="2400" dirty="0" smtClean="0"/>
          </a:p>
          <a:p>
            <a:pPr algn="ctr"/>
            <a:endParaRPr lang="es-ES" sz="2400" dirty="0"/>
          </a:p>
          <a:p>
            <a:pPr algn="ctr"/>
            <a:r>
              <a:rPr lang="es-ES" sz="2400" dirty="0" err="1" smtClean="0"/>
              <a:t>Copmposició</a:t>
            </a:r>
            <a:r>
              <a:rPr lang="es-ES" sz="2400" dirty="0" smtClean="0"/>
              <a:t> de les </a:t>
            </a:r>
            <a:r>
              <a:rPr lang="es-ES" sz="2400" dirty="0" err="1" smtClean="0"/>
              <a:t>aigües</a:t>
            </a:r>
            <a:r>
              <a:rPr lang="es-ES" sz="2400" dirty="0" smtClean="0"/>
              <a:t>: </a:t>
            </a:r>
            <a:r>
              <a:rPr lang="es-ES" sz="2400" dirty="0" err="1" smtClean="0"/>
              <a:t>salades</a:t>
            </a:r>
            <a:r>
              <a:rPr lang="es-ES" sz="2400" dirty="0" smtClean="0"/>
              <a:t>, </a:t>
            </a:r>
            <a:r>
              <a:rPr lang="es-ES" sz="2400" dirty="0" err="1" smtClean="0"/>
              <a:t>dolces</a:t>
            </a:r>
            <a:r>
              <a:rPr lang="es-ES" sz="2400" dirty="0" smtClean="0"/>
              <a:t>.                                     Temperatura</a:t>
            </a:r>
          </a:p>
          <a:p>
            <a:pPr algn="ctr"/>
            <a:endParaRPr lang="es-ES" sz="2400" dirty="0"/>
          </a:p>
          <a:p>
            <a:pPr algn="ctr"/>
            <a:r>
              <a:rPr lang="es-ES" sz="2400" dirty="0" err="1" smtClean="0"/>
              <a:t>Corrents</a:t>
            </a:r>
            <a:r>
              <a:rPr lang="es-ES" sz="2400" dirty="0" smtClean="0"/>
              <a:t> </a:t>
            </a:r>
            <a:r>
              <a:rPr lang="es-ES" sz="2400" dirty="0" err="1" smtClean="0"/>
              <a:t>marins</a:t>
            </a:r>
            <a:endParaRPr lang="es-ES" sz="2400" dirty="0" smtClean="0"/>
          </a:p>
        </p:txBody>
      </p:sp>
    </p:spTree>
    <p:extLst>
      <p:ext uri="{BB962C8B-B14F-4D97-AF65-F5344CB8AC3E}">
        <p14:creationId xmlns:p14="http://schemas.microsoft.com/office/powerpoint/2010/main" val="145673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115616" y="1305342"/>
            <a:ext cx="7488832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 smtClean="0"/>
              <a:t>BIOCENOSI</a:t>
            </a:r>
          </a:p>
          <a:p>
            <a:endParaRPr lang="es-ES" dirty="0"/>
          </a:p>
          <a:p>
            <a:r>
              <a:rPr lang="es-ES" sz="2000" dirty="0" smtClean="0"/>
              <a:t>Les </a:t>
            </a:r>
            <a:r>
              <a:rPr lang="es-ES" sz="2000" dirty="0"/>
              <a:t>plantes, </a:t>
            </a:r>
            <a:r>
              <a:rPr lang="es-ES" sz="2000" dirty="0" err="1"/>
              <a:t>nomenats</a:t>
            </a:r>
            <a:r>
              <a:rPr lang="es-ES" sz="2000" b="1" dirty="0"/>
              <a:t> </a:t>
            </a:r>
            <a:r>
              <a:rPr lang="es-ES" sz="2000" b="1" i="1" dirty="0" err="1"/>
              <a:t>productors</a:t>
            </a:r>
            <a:r>
              <a:rPr lang="es-ES" sz="2000" b="1" i="1" dirty="0"/>
              <a:t> (</a:t>
            </a:r>
            <a:r>
              <a:rPr lang="es-ES" sz="2000" b="1" i="1" dirty="0" err="1"/>
              <a:t>vegetals</a:t>
            </a:r>
            <a:r>
              <a:rPr lang="es-ES" sz="2000" b="1" i="1" dirty="0"/>
              <a:t> </a:t>
            </a:r>
            <a:r>
              <a:rPr lang="es-ES" sz="2000" b="1" i="1" dirty="0" err="1"/>
              <a:t>verds</a:t>
            </a:r>
            <a:r>
              <a:rPr lang="es-ES" sz="2000" b="1" i="1" dirty="0"/>
              <a:t>, </a:t>
            </a:r>
            <a:r>
              <a:rPr lang="es-ES" sz="2000" b="1" i="1" dirty="0" err="1" smtClean="0"/>
              <a:t>organismes</a:t>
            </a:r>
            <a:r>
              <a:rPr lang="es-ES" sz="2000" b="1" i="1" dirty="0" smtClean="0"/>
              <a:t> </a:t>
            </a:r>
            <a:r>
              <a:rPr lang="es-ES" sz="2000" b="1" i="1" dirty="0" err="1"/>
              <a:t>autotròfics</a:t>
            </a:r>
            <a:r>
              <a:rPr lang="es-ES" sz="2000" b="1" i="1" dirty="0"/>
              <a:t>)</a:t>
            </a:r>
            <a:r>
              <a:rPr lang="es-ES" sz="2000" b="1" dirty="0"/>
              <a:t> </a:t>
            </a:r>
            <a:r>
              <a:rPr lang="es-ES" sz="2000" dirty="0"/>
              <a:t>en </a:t>
            </a:r>
            <a:r>
              <a:rPr lang="es-ES" sz="2000" dirty="0" err="1"/>
              <a:t>ecologia</a:t>
            </a:r>
            <a:r>
              <a:rPr lang="es-ES" sz="2000" dirty="0"/>
              <a:t>, transformen </a:t>
            </a:r>
            <a:r>
              <a:rPr lang="es-ES" sz="2000" dirty="0" err="1"/>
              <a:t>l’energia</a:t>
            </a:r>
            <a:r>
              <a:rPr lang="es-ES" sz="2000" dirty="0"/>
              <a:t> del sol en </a:t>
            </a:r>
            <a:r>
              <a:rPr lang="es-ES" sz="2000" dirty="0" err="1"/>
              <a:t>energia</a:t>
            </a:r>
            <a:r>
              <a:rPr lang="es-ES" sz="2000" dirty="0"/>
              <a:t> química, en forma de </a:t>
            </a:r>
            <a:r>
              <a:rPr lang="es-ES" sz="2000" dirty="0" err="1"/>
              <a:t>matèria</a:t>
            </a:r>
            <a:r>
              <a:rPr lang="es-ES" sz="2000" dirty="0"/>
              <a:t> </a:t>
            </a:r>
            <a:r>
              <a:rPr lang="es-ES" sz="2000" dirty="0" err="1"/>
              <a:t>orgànica</a:t>
            </a:r>
            <a:endParaRPr lang="es-ES" sz="2000" dirty="0"/>
          </a:p>
          <a:p>
            <a:endParaRPr lang="es-ES" sz="2000" dirty="0"/>
          </a:p>
          <a:p>
            <a:r>
              <a:rPr lang="es-ES" sz="2000" dirty="0" err="1"/>
              <a:t>Els</a:t>
            </a:r>
            <a:r>
              <a:rPr lang="es-ES" sz="2000" dirty="0"/>
              <a:t> </a:t>
            </a:r>
            <a:r>
              <a:rPr lang="es-ES" sz="2000" dirty="0" err="1"/>
              <a:t>animals</a:t>
            </a:r>
            <a:r>
              <a:rPr lang="es-ES" sz="2000" dirty="0"/>
              <a:t>, </a:t>
            </a:r>
            <a:r>
              <a:rPr lang="es-ES" sz="2000" dirty="0" err="1"/>
              <a:t>nomenats</a:t>
            </a:r>
            <a:r>
              <a:rPr lang="es-ES" sz="2000" dirty="0"/>
              <a:t> </a:t>
            </a:r>
            <a:r>
              <a:rPr lang="es-ES" sz="2000" b="1" i="1" dirty="0" err="1"/>
              <a:t>consumidors</a:t>
            </a:r>
            <a:r>
              <a:rPr lang="es-ES" sz="2000" b="1" i="1" dirty="0"/>
              <a:t> (</a:t>
            </a:r>
            <a:r>
              <a:rPr lang="es-ES" sz="2000" b="1" i="1" dirty="0" err="1"/>
              <a:t>animals</a:t>
            </a:r>
            <a:r>
              <a:rPr lang="es-ES" sz="2000" b="1" i="1" dirty="0"/>
              <a:t>, </a:t>
            </a:r>
            <a:r>
              <a:rPr lang="es-ES" sz="2000" b="1" i="1" dirty="0" err="1"/>
              <a:t>organismes</a:t>
            </a:r>
            <a:r>
              <a:rPr lang="es-ES" sz="2000" b="1" i="1" dirty="0"/>
              <a:t> </a:t>
            </a:r>
            <a:r>
              <a:rPr lang="es-ES" sz="2000" b="1" i="1" dirty="0" err="1"/>
              <a:t>heterotròfics</a:t>
            </a:r>
            <a:r>
              <a:rPr lang="es-ES" sz="2000" b="1" i="1" dirty="0"/>
              <a:t>)</a:t>
            </a:r>
            <a:r>
              <a:rPr lang="es-ES" sz="2000" dirty="0"/>
              <a:t> en </a:t>
            </a:r>
            <a:r>
              <a:rPr lang="es-ES" sz="2000" dirty="0" err="1"/>
              <a:t>ecologia</a:t>
            </a:r>
            <a:r>
              <a:rPr lang="es-ES" sz="2000" dirty="0"/>
              <a:t>, transformen </a:t>
            </a:r>
            <a:r>
              <a:rPr lang="es-ES" sz="2000" dirty="0" err="1"/>
              <a:t>l’energia</a:t>
            </a:r>
            <a:r>
              <a:rPr lang="es-ES" sz="2000" dirty="0"/>
              <a:t> química que </a:t>
            </a:r>
            <a:r>
              <a:rPr lang="es-ES" sz="2000" dirty="0" err="1"/>
              <a:t>els</a:t>
            </a:r>
            <a:r>
              <a:rPr lang="es-ES" sz="2000" dirty="0"/>
              <a:t> hi arriba per la </a:t>
            </a:r>
            <a:r>
              <a:rPr lang="es-ES" sz="2000" dirty="0" err="1"/>
              <a:t>nutrició</a:t>
            </a:r>
            <a:r>
              <a:rPr lang="es-ES" sz="2000" dirty="0"/>
              <a:t> en </a:t>
            </a:r>
            <a:r>
              <a:rPr lang="es-ES" sz="2000" dirty="0" err="1"/>
              <a:t>altres</a:t>
            </a:r>
            <a:r>
              <a:rPr lang="es-ES" sz="2000" dirty="0"/>
              <a:t> formes de </a:t>
            </a:r>
            <a:r>
              <a:rPr lang="es-ES" sz="2000" dirty="0" err="1"/>
              <a:t>matèria</a:t>
            </a:r>
            <a:r>
              <a:rPr lang="es-ES" sz="2000" dirty="0"/>
              <a:t> </a:t>
            </a:r>
            <a:r>
              <a:rPr lang="es-ES" sz="2000" dirty="0" err="1"/>
              <a:t>orgànica</a:t>
            </a:r>
            <a:r>
              <a:rPr lang="es-ES" sz="2000" dirty="0"/>
              <a:t>.</a:t>
            </a:r>
          </a:p>
          <a:p>
            <a:endParaRPr lang="es-ES" sz="2000" dirty="0"/>
          </a:p>
          <a:p>
            <a:r>
              <a:rPr lang="es-ES" sz="2000" dirty="0" err="1"/>
              <a:t>Els</a:t>
            </a:r>
            <a:r>
              <a:rPr lang="es-ES" sz="2000" dirty="0"/>
              <a:t> </a:t>
            </a:r>
            <a:r>
              <a:rPr lang="es-ES" sz="2000" dirty="0" err="1"/>
              <a:t>microorganimes</a:t>
            </a:r>
            <a:r>
              <a:rPr lang="es-ES" sz="2000" dirty="0"/>
              <a:t> (</a:t>
            </a:r>
            <a:r>
              <a:rPr lang="es-ES" sz="2000" dirty="0" err="1"/>
              <a:t>bacteris</a:t>
            </a:r>
            <a:r>
              <a:rPr lang="es-ES" sz="2000" dirty="0"/>
              <a:t> i </a:t>
            </a:r>
            <a:r>
              <a:rPr lang="es-ES" sz="2000" dirty="0" err="1"/>
              <a:t>fongs</a:t>
            </a:r>
            <a:r>
              <a:rPr lang="es-ES" sz="2000" dirty="0"/>
              <a:t>) </a:t>
            </a:r>
            <a:r>
              <a:rPr lang="es-ES" sz="2000" dirty="0" err="1"/>
              <a:t>nomenats</a:t>
            </a:r>
            <a:r>
              <a:rPr lang="es-ES" sz="2000" dirty="0"/>
              <a:t> </a:t>
            </a:r>
            <a:r>
              <a:rPr lang="es-ES" sz="2000" b="1" i="1" dirty="0" err="1"/>
              <a:t>descomposadors</a:t>
            </a:r>
            <a:r>
              <a:rPr lang="es-ES" sz="2000" i="1" dirty="0"/>
              <a:t> </a:t>
            </a:r>
            <a:r>
              <a:rPr lang="es-ES" sz="2000" dirty="0"/>
              <a:t>en </a:t>
            </a:r>
            <a:r>
              <a:rPr lang="es-ES" sz="2000" dirty="0" err="1"/>
              <a:t>ecologia</a:t>
            </a:r>
            <a:r>
              <a:rPr lang="es-ES" sz="2000" dirty="0"/>
              <a:t>, transformen la </a:t>
            </a:r>
            <a:r>
              <a:rPr lang="es-ES" sz="2000" dirty="0" err="1"/>
              <a:t>matèria</a:t>
            </a:r>
            <a:r>
              <a:rPr lang="es-ES" sz="2000" dirty="0"/>
              <a:t> </a:t>
            </a:r>
            <a:r>
              <a:rPr lang="es-ES" sz="2000" dirty="0" err="1"/>
              <a:t>orgànica</a:t>
            </a:r>
            <a:r>
              <a:rPr lang="es-ES" sz="2000" dirty="0"/>
              <a:t> en </a:t>
            </a:r>
            <a:r>
              <a:rPr lang="es-ES" sz="2000" dirty="0" err="1"/>
              <a:t>inorgànica</a:t>
            </a:r>
            <a:r>
              <a:rPr lang="es-ES" sz="2000" dirty="0"/>
              <a:t>. </a:t>
            </a:r>
            <a:r>
              <a:rPr lang="es-ES" sz="2000" dirty="0" err="1"/>
              <a:t>Aquesta</a:t>
            </a:r>
            <a:r>
              <a:rPr lang="es-ES" sz="2000" dirty="0"/>
              <a:t> </a:t>
            </a:r>
            <a:r>
              <a:rPr lang="es-ES" sz="2000" dirty="0" err="1"/>
              <a:t>pot</a:t>
            </a:r>
            <a:r>
              <a:rPr lang="es-ES" sz="2000" dirty="0"/>
              <a:t> ser </a:t>
            </a:r>
            <a:r>
              <a:rPr lang="es-ES" sz="2000" dirty="0" err="1"/>
              <a:t>reutilitzada</a:t>
            </a:r>
            <a:r>
              <a:rPr lang="es-ES" sz="2000" dirty="0"/>
              <a:t> </a:t>
            </a:r>
            <a:r>
              <a:rPr lang="es-ES" sz="2000" dirty="0" err="1"/>
              <a:t>pels</a:t>
            </a:r>
            <a:r>
              <a:rPr lang="es-ES" sz="2000" dirty="0"/>
              <a:t> </a:t>
            </a:r>
            <a:r>
              <a:rPr lang="es-ES" sz="2000" dirty="0" err="1"/>
              <a:t>productors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359295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227</Words>
  <Application>Microsoft Office PowerPoint</Application>
  <PresentationFormat>Presentación en pantalla (4:3)</PresentationFormat>
  <Paragraphs>40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UIB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uib</dc:creator>
  <cp:lastModifiedBy>uib</cp:lastModifiedBy>
  <cp:revision>5</cp:revision>
  <dcterms:created xsi:type="dcterms:W3CDTF">2014-01-12T17:07:01Z</dcterms:created>
  <dcterms:modified xsi:type="dcterms:W3CDTF">2014-01-21T11:41:37Z</dcterms:modified>
</cp:coreProperties>
</file>