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t>08/09/2015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740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t>08/09/2015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09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t>08/09/2015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0663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t>08/09/2015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873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t>08/09/2015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957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t>08/09/2015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4299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t>08/09/2015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712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t>08/09/2015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06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t>08/09/2015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481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t>08/09/2015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595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t>08/09/2015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788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0D130-16FD-4A46-86F3-9849DA500FED}" type="datetimeFigureOut">
              <a:rPr lang="es-ES" smtClean="0"/>
              <a:t>08/09/2015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34D3B-87DE-4D3C-93E8-C1D9170AD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4459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908720"/>
            <a:ext cx="76328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ECOLOGIA HUMANA</a:t>
            </a:r>
          </a:p>
          <a:p>
            <a:pPr algn="ctr"/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L’espècie</a:t>
            </a:r>
            <a:r>
              <a:rPr lang="es-ES" sz="2400" b="1" dirty="0" smtClean="0"/>
              <a:t> humana encara que </a:t>
            </a:r>
          </a:p>
          <a:p>
            <a:pPr algn="ctr"/>
            <a:r>
              <a:rPr lang="es-ES" sz="2400" b="1" dirty="0" err="1" smtClean="0"/>
              <a:t>pugui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parèixer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molt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diferent</a:t>
            </a:r>
            <a:r>
              <a:rPr lang="es-ES" sz="2400" b="1" dirty="0" smtClean="0"/>
              <a:t> a la resta </a:t>
            </a:r>
            <a:r>
              <a:rPr lang="es-ES" sz="2400" b="1" dirty="0" err="1" smtClean="0"/>
              <a:t>d’organismes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 </a:t>
            </a:r>
            <a:r>
              <a:rPr lang="es-ES" sz="2400" b="1" dirty="0" err="1" smtClean="0"/>
              <a:t>s’ha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d’adaptar</a:t>
            </a:r>
            <a:r>
              <a:rPr lang="es-ES" sz="2400" b="1" dirty="0" smtClean="0"/>
              <a:t> </a:t>
            </a:r>
          </a:p>
          <a:p>
            <a:pPr algn="ctr"/>
            <a:r>
              <a:rPr lang="es-ES" sz="2400" b="1" dirty="0" smtClean="0"/>
              <a:t>a les </a:t>
            </a:r>
            <a:r>
              <a:rPr lang="es-ES" sz="2400" b="1" dirty="0" err="1" smtClean="0"/>
              <a:t>mateixes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condicions</a:t>
            </a:r>
            <a:r>
              <a:rPr lang="es-ES" sz="2400" b="1" dirty="0" smtClean="0"/>
              <a:t> que la resta </a:t>
            </a:r>
            <a:r>
              <a:rPr lang="es-ES" sz="2400" b="1" dirty="0" err="1" smtClean="0"/>
              <a:t>d’espècies</a:t>
            </a:r>
            <a:r>
              <a:rPr lang="es-ES" sz="2400" b="1" dirty="0" smtClean="0"/>
              <a:t>.</a:t>
            </a:r>
          </a:p>
          <a:p>
            <a:endParaRPr lang="es-ES" sz="2400" b="1" dirty="0"/>
          </a:p>
          <a:p>
            <a:r>
              <a:rPr lang="es-ES" sz="2400" b="1" dirty="0" smtClean="0"/>
              <a:t> 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6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187624" y="836712"/>
            <a:ext cx="7272808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err="1" smtClean="0"/>
              <a:t>Característiques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ecològiques</a:t>
            </a:r>
            <a:r>
              <a:rPr lang="es-ES" sz="2800" b="1" dirty="0" smtClean="0"/>
              <a:t> de </a:t>
            </a:r>
            <a:r>
              <a:rPr lang="es-ES" sz="2800" b="1" dirty="0" err="1" smtClean="0"/>
              <a:t>l’espècie</a:t>
            </a:r>
            <a:r>
              <a:rPr lang="es-ES" sz="2800" b="1" dirty="0" smtClean="0"/>
              <a:t> humana</a:t>
            </a:r>
          </a:p>
          <a:p>
            <a:endParaRPr lang="es-ES" dirty="0"/>
          </a:p>
          <a:p>
            <a:pPr algn="ctr"/>
            <a:r>
              <a:rPr lang="es-ES" b="1" dirty="0" smtClean="0"/>
              <a:t>La </a:t>
            </a:r>
            <a:r>
              <a:rPr lang="es-ES" b="1" dirty="0" err="1" smtClean="0"/>
              <a:t>diferència</a:t>
            </a:r>
            <a:r>
              <a:rPr lang="es-ES" b="1" dirty="0" smtClean="0"/>
              <a:t> </a:t>
            </a:r>
            <a:r>
              <a:rPr lang="es-ES" b="1" dirty="0" err="1" smtClean="0"/>
              <a:t>essencial</a:t>
            </a:r>
            <a:r>
              <a:rPr lang="es-ES" b="1" dirty="0" smtClean="0"/>
              <a:t> entre </a:t>
            </a:r>
            <a:r>
              <a:rPr lang="es-ES" b="1" dirty="0" err="1" smtClean="0"/>
              <a:t>l’espècie</a:t>
            </a:r>
            <a:r>
              <a:rPr lang="es-ES" b="1" dirty="0" smtClean="0"/>
              <a:t> humana i la resta de les </a:t>
            </a:r>
            <a:r>
              <a:rPr lang="es-ES" b="1" dirty="0" err="1" smtClean="0"/>
              <a:t>espècies</a:t>
            </a:r>
            <a:r>
              <a:rPr lang="es-ES" b="1" dirty="0" smtClean="0"/>
              <a:t> </a:t>
            </a:r>
            <a:r>
              <a:rPr lang="es-ES" b="1" dirty="0" err="1" smtClean="0"/>
              <a:t>és</a:t>
            </a:r>
            <a:r>
              <a:rPr lang="es-ES" b="1" dirty="0" smtClean="0"/>
              <a:t> el </a:t>
            </a:r>
            <a:r>
              <a:rPr lang="es-ES" b="1" dirty="0" err="1" smtClean="0">
                <a:solidFill>
                  <a:srgbClr val="FF0000"/>
                </a:solidFill>
              </a:rPr>
              <a:t>consum</a:t>
            </a:r>
            <a:r>
              <a:rPr lang="es-ES" b="1" dirty="0" smtClean="0">
                <a:solidFill>
                  <a:srgbClr val="FF0000"/>
                </a:solidFill>
              </a:rPr>
              <a:t> </a:t>
            </a:r>
            <a:r>
              <a:rPr lang="es-ES" b="1" dirty="0" err="1" smtClean="0">
                <a:solidFill>
                  <a:srgbClr val="FF0000"/>
                </a:solidFill>
              </a:rPr>
              <a:t>energètic</a:t>
            </a:r>
            <a:r>
              <a:rPr lang="es-ES" b="1" dirty="0" smtClean="0">
                <a:solidFill>
                  <a:srgbClr val="FF0000"/>
                </a:solidFill>
              </a:rPr>
              <a:t>. </a:t>
            </a:r>
          </a:p>
          <a:p>
            <a:pPr algn="ctr"/>
            <a:endParaRPr lang="es-ES" b="1" dirty="0" smtClean="0"/>
          </a:p>
          <a:p>
            <a:pPr algn="ctr"/>
            <a:r>
              <a:rPr lang="es-ES" b="1" dirty="0" smtClean="0"/>
              <a:t> </a:t>
            </a:r>
            <a:r>
              <a:rPr lang="es-ES" b="1" dirty="0"/>
              <a:t>T</a:t>
            </a:r>
            <a:r>
              <a:rPr lang="es-ES" b="1" dirty="0" smtClean="0"/>
              <a:t>otes les </a:t>
            </a:r>
            <a:r>
              <a:rPr lang="es-ES" b="1" dirty="0" err="1" smtClean="0"/>
              <a:t>espècies</a:t>
            </a:r>
            <a:r>
              <a:rPr lang="es-ES" b="1" dirty="0" smtClean="0"/>
              <a:t> </a:t>
            </a:r>
            <a:r>
              <a:rPr lang="es-ES" b="1" dirty="0" err="1" smtClean="0"/>
              <a:t>tenen</a:t>
            </a:r>
            <a:endParaRPr lang="es-ES" b="1" dirty="0" smtClean="0"/>
          </a:p>
          <a:p>
            <a:pPr algn="ctr"/>
            <a:r>
              <a:rPr lang="es-ES" sz="2400" b="1" dirty="0" err="1" smtClean="0">
                <a:solidFill>
                  <a:srgbClr val="FF0000"/>
                </a:solidFill>
              </a:rPr>
              <a:t>metabolisme</a:t>
            </a:r>
            <a:r>
              <a:rPr lang="es-ES" sz="2400" b="1" dirty="0" smtClean="0">
                <a:solidFill>
                  <a:srgbClr val="FF0000"/>
                </a:solidFill>
              </a:rPr>
              <a:t> </a:t>
            </a:r>
            <a:r>
              <a:rPr lang="es-ES" sz="2400" b="1" dirty="0" err="1" smtClean="0">
                <a:solidFill>
                  <a:srgbClr val="FF0000"/>
                </a:solidFill>
              </a:rPr>
              <a:t>intern</a:t>
            </a:r>
            <a:r>
              <a:rPr lang="es-ES" b="1" dirty="0" smtClean="0"/>
              <a:t>, </a:t>
            </a:r>
          </a:p>
          <a:p>
            <a:pPr algn="ctr"/>
            <a:r>
              <a:rPr lang="es-ES" b="1" dirty="0" err="1" smtClean="0"/>
              <a:t>l’espècie</a:t>
            </a:r>
            <a:r>
              <a:rPr lang="es-ES" b="1" dirty="0" smtClean="0"/>
              <a:t> humana té </a:t>
            </a:r>
            <a:r>
              <a:rPr lang="es-ES" b="1" dirty="0" err="1" smtClean="0"/>
              <a:t>consum</a:t>
            </a:r>
            <a:r>
              <a:rPr lang="es-ES" b="1" dirty="0" smtClean="0"/>
              <a:t> </a:t>
            </a:r>
            <a:r>
              <a:rPr lang="es-ES" b="1" dirty="0" err="1" smtClean="0"/>
              <a:t>d’energia</a:t>
            </a:r>
            <a:r>
              <a:rPr lang="es-ES" b="1" dirty="0" smtClean="0"/>
              <a:t> a </a:t>
            </a:r>
            <a:r>
              <a:rPr lang="es-ES" b="1" dirty="0" err="1" smtClean="0"/>
              <a:t>l’exterior</a:t>
            </a:r>
            <a:r>
              <a:rPr lang="es-ES" b="1" dirty="0" smtClean="0"/>
              <a:t> del </a:t>
            </a:r>
            <a:r>
              <a:rPr lang="es-ES" b="1" dirty="0" err="1" smtClean="0"/>
              <a:t>organisme</a:t>
            </a:r>
            <a:r>
              <a:rPr lang="es-ES" b="1" dirty="0" smtClean="0"/>
              <a:t>: </a:t>
            </a:r>
            <a:r>
              <a:rPr lang="es-ES" b="1" dirty="0" err="1" smtClean="0"/>
              <a:t>l’</a:t>
            </a:r>
            <a:r>
              <a:rPr lang="es-ES" sz="2400" b="1" dirty="0" err="1" smtClean="0">
                <a:solidFill>
                  <a:srgbClr val="FF0000"/>
                </a:solidFill>
              </a:rPr>
              <a:t>exometabolisme</a:t>
            </a:r>
            <a:r>
              <a:rPr lang="es-ES" b="1" dirty="0" smtClean="0"/>
              <a:t>.</a:t>
            </a:r>
          </a:p>
          <a:p>
            <a:pPr algn="ctr"/>
            <a:endParaRPr lang="es-ES" b="1" dirty="0"/>
          </a:p>
          <a:p>
            <a:pPr algn="ctr"/>
            <a:r>
              <a:rPr lang="es-ES" sz="2400" b="1" dirty="0" err="1" smtClean="0">
                <a:solidFill>
                  <a:srgbClr val="FF0000"/>
                </a:solidFill>
              </a:rPr>
              <a:t>L’exometabolisme</a:t>
            </a:r>
            <a:r>
              <a:rPr lang="es-ES" sz="2400" b="1" dirty="0" smtClean="0">
                <a:solidFill>
                  <a:srgbClr val="FF0000"/>
                </a:solidFill>
              </a:rPr>
              <a:t> </a:t>
            </a:r>
            <a:r>
              <a:rPr lang="es-ES" sz="2400" b="1" dirty="0" err="1" smtClean="0">
                <a:solidFill>
                  <a:srgbClr val="FF0000"/>
                </a:solidFill>
              </a:rPr>
              <a:t>és</a:t>
            </a:r>
            <a:r>
              <a:rPr lang="es-ES" sz="2400" b="1" dirty="0" smtClean="0">
                <a:solidFill>
                  <a:srgbClr val="FF0000"/>
                </a:solidFill>
              </a:rPr>
              <a:t> un </a:t>
            </a:r>
            <a:r>
              <a:rPr lang="es-ES" sz="2400" b="1" dirty="0" err="1" smtClean="0">
                <a:solidFill>
                  <a:srgbClr val="FF0000"/>
                </a:solidFill>
              </a:rPr>
              <a:t>resultat</a:t>
            </a:r>
            <a:r>
              <a:rPr lang="es-ES" sz="2400" b="1" dirty="0" smtClean="0">
                <a:solidFill>
                  <a:srgbClr val="FF0000"/>
                </a:solidFill>
              </a:rPr>
              <a:t> de </a:t>
            </a:r>
            <a:r>
              <a:rPr lang="es-ES" sz="2400" b="1" dirty="0" err="1" smtClean="0">
                <a:solidFill>
                  <a:srgbClr val="FF0000"/>
                </a:solidFill>
              </a:rPr>
              <a:t>l’evolució</a:t>
            </a:r>
            <a:r>
              <a:rPr lang="es-ES" sz="2400" b="1" dirty="0" smtClean="0">
                <a:solidFill>
                  <a:srgbClr val="FF0000"/>
                </a:solidFill>
              </a:rPr>
              <a:t> </a:t>
            </a:r>
            <a:r>
              <a:rPr lang="es-ES" b="1" dirty="0" smtClean="0"/>
              <a:t>que ha </a:t>
            </a:r>
            <a:r>
              <a:rPr lang="es-ES" b="1" dirty="0" err="1" smtClean="0"/>
              <a:t>portat</a:t>
            </a:r>
            <a:r>
              <a:rPr lang="es-ES" b="1" dirty="0" smtClean="0"/>
              <a:t> a </a:t>
            </a:r>
            <a:r>
              <a:rPr lang="es-ES" b="1" dirty="0" err="1" smtClean="0"/>
              <a:t>l’espècie</a:t>
            </a:r>
            <a:r>
              <a:rPr lang="es-ES" b="1" dirty="0" smtClean="0"/>
              <a:t> humana a </a:t>
            </a:r>
            <a:r>
              <a:rPr lang="es-ES" b="1" dirty="0" err="1" smtClean="0"/>
              <a:t>tenir</a:t>
            </a:r>
            <a:r>
              <a:rPr lang="es-ES" b="1" dirty="0" smtClean="0"/>
              <a:t> el que diem </a:t>
            </a:r>
            <a:r>
              <a:rPr lang="es-ES" b="1" dirty="0" err="1" smtClean="0"/>
              <a:t>metabolisme</a:t>
            </a:r>
            <a:r>
              <a:rPr lang="es-ES" b="1" dirty="0" smtClean="0"/>
              <a:t> cultural, </a:t>
            </a:r>
            <a:r>
              <a:rPr lang="es-ES" b="1" dirty="0" err="1" smtClean="0"/>
              <a:t>representat</a:t>
            </a:r>
            <a:r>
              <a:rPr lang="es-ES" b="1" dirty="0" smtClean="0"/>
              <a:t> </a:t>
            </a:r>
            <a:r>
              <a:rPr lang="es-ES" b="1" dirty="0" err="1" smtClean="0"/>
              <a:t>pel</a:t>
            </a:r>
            <a:r>
              <a:rPr lang="es-ES" b="1" dirty="0" smtClean="0"/>
              <a:t> </a:t>
            </a:r>
            <a:r>
              <a:rPr lang="es-ES" b="1" dirty="0" err="1" smtClean="0"/>
              <a:t>conjunt</a:t>
            </a:r>
            <a:r>
              <a:rPr lang="es-ES" b="1" dirty="0" smtClean="0"/>
              <a:t> </a:t>
            </a:r>
            <a:r>
              <a:rPr lang="es-ES" b="1" dirty="0" err="1" smtClean="0"/>
              <a:t>d’estris</a:t>
            </a:r>
            <a:r>
              <a:rPr lang="es-ES" b="1" dirty="0" smtClean="0"/>
              <a:t> que </a:t>
            </a:r>
            <a:r>
              <a:rPr lang="es-ES" b="1" dirty="0" err="1" smtClean="0"/>
              <a:t>usam</a:t>
            </a:r>
            <a:r>
              <a:rPr lang="es-ES" b="1" dirty="0" smtClean="0"/>
              <a:t> </a:t>
            </a:r>
            <a:r>
              <a:rPr lang="es-ES" b="1" dirty="0" err="1" smtClean="0"/>
              <a:t>fora</a:t>
            </a:r>
            <a:r>
              <a:rPr lang="es-ES" b="1" dirty="0" smtClean="0"/>
              <a:t> del </a:t>
            </a:r>
            <a:r>
              <a:rPr lang="es-ES" b="1" dirty="0" err="1" smtClean="0"/>
              <a:t>organisme</a:t>
            </a:r>
            <a:r>
              <a:rPr lang="es-ES" b="1" dirty="0"/>
              <a:t> </a:t>
            </a:r>
            <a:r>
              <a:rPr lang="es-ES" b="1" dirty="0" smtClean="0"/>
              <a:t>(</a:t>
            </a:r>
            <a:r>
              <a:rPr lang="es-ES" b="1" dirty="0" err="1" smtClean="0"/>
              <a:t>edificis</a:t>
            </a:r>
            <a:r>
              <a:rPr lang="es-ES" b="1" dirty="0" smtClean="0"/>
              <a:t>, manufactures, </a:t>
            </a:r>
            <a:r>
              <a:rPr lang="es-ES" b="1" dirty="0" err="1" smtClean="0"/>
              <a:t>transport</a:t>
            </a:r>
            <a:r>
              <a:rPr lang="es-ES" b="1" dirty="0" smtClean="0"/>
              <a:t>,…)</a:t>
            </a:r>
          </a:p>
          <a:p>
            <a:endParaRPr lang="es-ES" b="1" dirty="0" smtClean="0"/>
          </a:p>
          <a:p>
            <a:endParaRPr lang="es-ES" dirty="0"/>
          </a:p>
          <a:p>
            <a:pPr algn="ctr"/>
            <a:r>
              <a:rPr lang="es-ES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713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87624" y="1506463"/>
            <a:ext cx="662473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 </a:t>
            </a:r>
            <a:endParaRPr lang="es-ES" sz="2400" dirty="0"/>
          </a:p>
          <a:p>
            <a:pPr algn="ctr"/>
            <a:r>
              <a:rPr lang="es-ES" sz="2800" b="1" dirty="0" err="1"/>
              <a:t>Consum</a:t>
            </a:r>
            <a:r>
              <a:rPr lang="es-ES" sz="2800" b="1" dirty="0"/>
              <a:t> </a:t>
            </a:r>
            <a:r>
              <a:rPr lang="es-ES" sz="2800" b="1" dirty="0" err="1"/>
              <a:t>d’energia</a:t>
            </a:r>
            <a:r>
              <a:rPr lang="es-ES" sz="2800" b="1" dirty="0"/>
              <a:t> a </a:t>
            </a:r>
            <a:r>
              <a:rPr lang="es-ES" sz="2800" b="1" dirty="0" err="1"/>
              <a:t>l’espècie</a:t>
            </a:r>
            <a:r>
              <a:rPr lang="es-ES" sz="2800" b="1" dirty="0"/>
              <a:t> humana</a:t>
            </a:r>
          </a:p>
          <a:p>
            <a:pPr algn="ctr"/>
            <a:endParaRPr lang="es-ES" sz="2800" b="1" dirty="0"/>
          </a:p>
          <a:p>
            <a:pPr algn="ctr"/>
            <a:r>
              <a:rPr lang="es-ES" sz="2800" b="1" dirty="0" err="1"/>
              <a:t>Metabolisme</a:t>
            </a:r>
            <a:r>
              <a:rPr lang="es-ES" sz="2800" b="1" dirty="0"/>
              <a:t> </a:t>
            </a:r>
            <a:r>
              <a:rPr lang="es-ES" sz="2800" b="1" dirty="0" err="1"/>
              <a:t>intern</a:t>
            </a:r>
            <a:r>
              <a:rPr lang="es-ES" sz="2800" b="1" dirty="0"/>
              <a:t>: 10%</a:t>
            </a:r>
          </a:p>
          <a:p>
            <a:pPr algn="ctr"/>
            <a:r>
              <a:rPr lang="es-ES" sz="2800" b="1" dirty="0" err="1"/>
              <a:t>Metabolisme</a:t>
            </a:r>
            <a:r>
              <a:rPr lang="es-ES" sz="2800" b="1" dirty="0"/>
              <a:t> </a:t>
            </a:r>
            <a:r>
              <a:rPr lang="es-ES" sz="2800" b="1" dirty="0" err="1"/>
              <a:t>extern</a:t>
            </a:r>
            <a:r>
              <a:rPr lang="es-ES" sz="2800" b="1" dirty="0"/>
              <a:t>: 90%</a:t>
            </a:r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65717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pascuasj.files.wordpress.com/2011/02/ciuda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492" y="3185592"/>
            <a:ext cx="5251734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899592" y="332656"/>
            <a:ext cx="66967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La </a:t>
            </a:r>
            <a:r>
              <a:rPr lang="es-ES" sz="2400" b="1" dirty="0" err="1" smtClean="0"/>
              <a:t>ciutat</a:t>
            </a:r>
            <a:r>
              <a:rPr lang="es-ES" sz="2400" b="1" dirty="0" smtClean="0"/>
              <a:t> o el </a:t>
            </a:r>
            <a:r>
              <a:rPr lang="es-ES" sz="2400" b="1" dirty="0" err="1" smtClean="0"/>
              <a:t>poble</a:t>
            </a:r>
            <a:r>
              <a:rPr lang="es-ES" sz="2400" dirty="0" smtClean="0"/>
              <a:t>, </a:t>
            </a:r>
          </a:p>
          <a:p>
            <a:pPr algn="ctr"/>
            <a:r>
              <a:rPr lang="es-ES" sz="2400" dirty="0" err="1" smtClean="0"/>
              <a:t>són</a:t>
            </a:r>
            <a:r>
              <a:rPr lang="es-ES" sz="2400" dirty="0" smtClean="0"/>
              <a:t> </a:t>
            </a:r>
            <a:r>
              <a:rPr lang="es-ES" sz="2400" dirty="0" err="1" smtClean="0"/>
              <a:t>els</a:t>
            </a:r>
            <a:r>
              <a:rPr lang="es-ES" sz="2400" dirty="0" smtClean="0"/>
              <a:t> </a:t>
            </a:r>
            <a:r>
              <a:rPr lang="es-ES" sz="2400" dirty="0" err="1" smtClean="0"/>
              <a:t>ecosistemes</a:t>
            </a:r>
            <a:r>
              <a:rPr lang="es-ES" sz="2400" dirty="0" smtClean="0"/>
              <a:t> propis de </a:t>
            </a:r>
            <a:r>
              <a:rPr lang="es-ES" sz="2400" dirty="0" err="1" smtClean="0"/>
              <a:t>l’espècie</a:t>
            </a:r>
            <a:r>
              <a:rPr lang="es-ES" sz="2400" dirty="0" smtClean="0"/>
              <a:t> humana.</a:t>
            </a:r>
          </a:p>
          <a:p>
            <a:pPr algn="ctr"/>
            <a:r>
              <a:rPr lang="es-ES" sz="2400" dirty="0" smtClean="0"/>
              <a:t>Té un cicle de </a:t>
            </a:r>
            <a:r>
              <a:rPr lang="es-ES" sz="2400" dirty="0" err="1" smtClean="0"/>
              <a:t>matèria</a:t>
            </a:r>
            <a:r>
              <a:rPr lang="es-ES" sz="2400" dirty="0" smtClean="0"/>
              <a:t> i  </a:t>
            </a:r>
            <a:r>
              <a:rPr lang="es-ES" sz="2400" dirty="0" err="1" smtClean="0"/>
              <a:t>energia</a:t>
            </a:r>
            <a:r>
              <a:rPr lang="es-ES" sz="2400" dirty="0" smtClean="0"/>
              <a:t>.</a:t>
            </a:r>
          </a:p>
          <a:p>
            <a:pPr algn="ctr"/>
            <a:endParaRPr lang="es-ES" sz="2400" dirty="0" smtClean="0"/>
          </a:p>
          <a:p>
            <a:pPr algn="ctr"/>
            <a:r>
              <a:rPr lang="es-ES" sz="2400" dirty="0" err="1" smtClean="0"/>
              <a:t>Traslladar</a:t>
            </a:r>
            <a:r>
              <a:rPr lang="es-ES" sz="2400" dirty="0" smtClean="0"/>
              <a:t> el </a:t>
            </a:r>
            <a:r>
              <a:rPr lang="es-ES" sz="2400" dirty="0" err="1" smtClean="0"/>
              <a:t>model</a:t>
            </a:r>
            <a:r>
              <a:rPr lang="es-ES" sz="2400" dirty="0" smtClean="0"/>
              <a:t> </a:t>
            </a:r>
            <a:r>
              <a:rPr lang="es-ES" sz="2400" dirty="0" err="1" smtClean="0"/>
              <a:t>món</a:t>
            </a:r>
            <a:r>
              <a:rPr lang="es-ES" sz="2400" dirty="0" smtClean="0"/>
              <a:t> natural a </a:t>
            </a:r>
            <a:r>
              <a:rPr lang="es-ES" sz="2400" dirty="0" err="1" smtClean="0"/>
              <a:t>l’humà</a:t>
            </a:r>
            <a:r>
              <a:rPr lang="es-ES" sz="2400" dirty="0" smtClean="0"/>
              <a:t> </a:t>
            </a:r>
            <a:r>
              <a:rPr lang="es-ES" sz="2400" dirty="0" err="1" smtClean="0"/>
              <a:t>ajuda</a:t>
            </a:r>
            <a:r>
              <a:rPr lang="es-ES" sz="2400" dirty="0" smtClean="0"/>
              <a:t> a </a:t>
            </a:r>
            <a:r>
              <a:rPr lang="es-ES" sz="2400" dirty="0" err="1" smtClean="0"/>
              <a:t>comprendre</a:t>
            </a:r>
            <a:r>
              <a:rPr lang="es-ES" sz="2400" dirty="0" smtClean="0"/>
              <a:t> </a:t>
            </a:r>
            <a:r>
              <a:rPr lang="es-ES" sz="2400" dirty="0" err="1" smtClean="0"/>
              <a:t>millor</a:t>
            </a:r>
            <a:r>
              <a:rPr lang="es-ES" sz="2400" dirty="0" smtClean="0"/>
              <a:t> el </a:t>
            </a:r>
            <a:r>
              <a:rPr lang="es-ES" sz="2400" dirty="0" err="1" smtClean="0"/>
              <a:t>funcionament</a:t>
            </a:r>
            <a:r>
              <a:rPr lang="es-ES" sz="2400" dirty="0" smtClean="0"/>
              <a:t> </a:t>
            </a:r>
            <a:r>
              <a:rPr lang="es-ES" sz="2400" dirty="0" err="1" smtClean="0"/>
              <a:t>dels</a:t>
            </a:r>
            <a:r>
              <a:rPr lang="es-ES" sz="2400" dirty="0" smtClean="0"/>
              <a:t> </a:t>
            </a:r>
            <a:r>
              <a:rPr lang="es-ES" sz="2400" dirty="0" err="1" smtClean="0"/>
              <a:t>ecosistemes</a:t>
            </a:r>
            <a:r>
              <a:rPr lang="es-ES" sz="2400" dirty="0" smtClean="0"/>
              <a:t>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51895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2.fida.es/imagenes/fotos_ciudadviva/fotos_i/ecosistema_ecosistema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7560840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6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2.fida.es/imagenes/fotos_ciudadviva/fotos_i/ecosistema_ecosistema_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537" y="332656"/>
            <a:ext cx="6336704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31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swreportcard.org/_opes/images/humanEcosystemLinkedMod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557" y="2348880"/>
            <a:ext cx="6867525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827584" y="188640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A </a:t>
            </a:r>
            <a:r>
              <a:rPr lang="es-ES" sz="2400" b="1" dirty="0" err="1" smtClean="0"/>
              <a:t>l’escola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podem</a:t>
            </a:r>
            <a:r>
              <a:rPr lang="es-ES" sz="2400" b="1" dirty="0" smtClean="0"/>
              <a:t> estudiar </a:t>
            </a:r>
            <a:r>
              <a:rPr lang="es-ES" sz="2400" b="1" dirty="0" err="1" smtClean="0"/>
              <a:t>com</a:t>
            </a:r>
            <a:r>
              <a:rPr lang="es-ES" sz="2400" b="1" dirty="0" smtClean="0"/>
              <a:t> a </a:t>
            </a:r>
            <a:r>
              <a:rPr lang="es-ES" sz="2400" b="1" dirty="0" err="1" smtClean="0"/>
              <a:t>models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d’ecosistema</a:t>
            </a:r>
            <a:r>
              <a:rPr lang="es-ES" sz="2400" b="1" dirty="0" smtClean="0"/>
              <a:t>:</a:t>
            </a:r>
          </a:p>
          <a:p>
            <a:pPr algn="ctr"/>
            <a:r>
              <a:rPr lang="es-ES" sz="2400" b="1" dirty="0" smtClean="0"/>
              <a:t>La </a:t>
            </a:r>
            <a:r>
              <a:rPr lang="es-ES" sz="2400" b="1" dirty="0" err="1" smtClean="0"/>
              <a:t>ciutat</a:t>
            </a:r>
            <a:r>
              <a:rPr lang="es-ES" sz="2400" b="1" dirty="0" smtClean="0"/>
              <a:t> /el </a:t>
            </a:r>
            <a:r>
              <a:rPr lang="es-ES" sz="2400" b="1" dirty="0" err="1" smtClean="0"/>
              <a:t>poble</a:t>
            </a:r>
            <a:endParaRPr lang="es-ES" sz="2400" b="1" dirty="0" smtClean="0"/>
          </a:p>
          <a:p>
            <a:pPr algn="ctr"/>
            <a:r>
              <a:rPr lang="es-ES" sz="2400" b="1" dirty="0" err="1" smtClean="0"/>
              <a:t>L’escola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La </a:t>
            </a:r>
            <a:r>
              <a:rPr lang="es-ES" sz="2400" b="1" dirty="0" err="1" smtClean="0"/>
              <a:t>classe</a:t>
            </a:r>
            <a:endParaRPr lang="es-ES" sz="2400" b="1" dirty="0"/>
          </a:p>
          <a:p>
            <a:pPr algn="ctr"/>
            <a:r>
              <a:rPr lang="es-ES" sz="2400" b="1" dirty="0" err="1" smtClean="0"/>
              <a:t>S’ha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fer</a:t>
            </a:r>
            <a:r>
              <a:rPr lang="es-ES" sz="2400" b="1" dirty="0" smtClean="0"/>
              <a:t> un </a:t>
            </a:r>
            <a:r>
              <a:rPr lang="es-ES" sz="2400" b="1" dirty="0" err="1" smtClean="0"/>
              <a:t>balanç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d’entrades</a:t>
            </a:r>
            <a:r>
              <a:rPr lang="es-ES" sz="2400" b="1" dirty="0" smtClean="0"/>
              <a:t> i </a:t>
            </a:r>
            <a:r>
              <a:rPr lang="es-ES" sz="2400" b="1" dirty="0" err="1" smtClean="0"/>
              <a:t>sortides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matèria</a:t>
            </a:r>
            <a:r>
              <a:rPr lang="es-ES" sz="2400" b="1" dirty="0" smtClean="0"/>
              <a:t> i </a:t>
            </a:r>
            <a:r>
              <a:rPr lang="es-ES" sz="2400" b="1" dirty="0" err="1" smtClean="0"/>
              <a:t>energia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11032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Presentación en pantalla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2015-09-08T13:59:50Z</dcterms:created>
  <dcterms:modified xsi:type="dcterms:W3CDTF">2015-09-08T14:00:40Z</dcterms:modified>
</cp:coreProperties>
</file>