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77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6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20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25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83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294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88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312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27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29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1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468E0-82EB-4396-A7D9-21E1ED3C30BD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67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260648"/>
            <a:ext cx="5904656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i="1" dirty="0" err="1" smtClean="0"/>
              <a:t>Principis</a:t>
            </a:r>
            <a:r>
              <a:rPr lang="es-ES" sz="2400" b="1" i="1" dirty="0" smtClean="0"/>
              <a:t> de la </a:t>
            </a:r>
            <a:r>
              <a:rPr lang="es-ES" sz="2400" b="1" i="1" dirty="0" err="1" smtClean="0"/>
              <a:t>teoria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cel.lular</a:t>
            </a:r>
            <a:endParaRPr lang="es-ES" sz="2400" b="1" i="1" dirty="0" smtClean="0"/>
          </a:p>
          <a:p>
            <a:pPr algn="ctr"/>
            <a:endParaRPr lang="es-ES" sz="2400" b="1" dirty="0" smtClean="0"/>
          </a:p>
          <a:p>
            <a:pPr algn="ctr"/>
            <a:r>
              <a:rPr lang="fr-FR" sz="2400" b="1" dirty="0" err="1" smtClean="0">
                <a:solidFill>
                  <a:srgbClr val="FF3300"/>
                </a:solidFill>
              </a:rPr>
              <a:t>Tots</a:t>
            </a:r>
            <a:r>
              <a:rPr lang="fr-FR" sz="2400" b="1" dirty="0" smtClean="0">
                <a:solidFill>
                  <a:srgbClr val="FF3300"/>
                </a:solidFill>
              </a:rPr>
              <a:t> els organismes </a:t>
            </a:r>
            <a:r>
              <a:rPr lang="fr-FR" sz="2400" b="1" dirty="0" err="1" smtClean="0">
                <a:solidFill>
                  <a:srgbClr val="FF3300"/>
                </a:solidFill>
              </a:rPr>
              <a:t>són</a:t>
            </a:r>
            <a:r>
              <a:rPr lang="fr-FR" sz="2400" b="1" dirty="0" smtClean="0">
                <a:solidFill>
                  <a:srgbClr val="FF3300"/>
                </a:solidFill>
              </a:rPr>
              <a:t> formats per </a:t>
            </a:r>
            <a:r>
              <a:rPr lang="fr-FR" sz="2400" b="1" dirty="0" err="1" smtClean="0">
                <a:solidFill>
                  <a:srgbClr val="FF3300"/>
                </a:solidFill>
              </a:rPr>
              <a:t>cèl.lules</a:t>
            </a:r>
            <a:endParaRPr lang="fr-FR" sz="2400" b="1" dirty="0" smtClean="0">
              <a:solidFill>
                <a:srgbClr val="FF3300"/>
              </a:solidFill>
            </a:endParaRPr>
          </a:p>
          <a:p>
            <a:pPr algn="ctr"/>
            <a:endParaRPr lang="ca-ES" sz="2400" b="1" dirty="0" smtClean="0"/>
          </a:p>
          <a:p>
            <a:pPr algn="ctr"/>
            <a:r>
              <a:rPr lang="fr-FR" sz="2400" b="1" dirty="0" err="1" smtClean="0"/>
              <a:t>Existeixen</a:t>
            </a:r>
            <a:r>
              <a:rPr lang="fr-FR" sz="2400" b="1" dirty="0" smtClean="0"/>
              <a:t> organismes </a:t>
            </a:r>
            <a:r>
              <a:rPr lang="fr-FR" sz="2400" b="1" dirty="0" err="1" smtClean="0"/>
              <a:t>unicel.lulars</a:t>
            </a:r>
            <a:r>
              <a:rPr lang="fr-FR" sz="2400" b="1" dirty="0" smtClean="0"/>
              <a:t> i </a:t>
            </a:r>
            <a:r>
              <a:rPr lang="fr-FR" sz="2400" b="1" dirty="0" err="1" smtClean="0"/>
              <a:t>pluricel.lulars</a:t>
            </a:r>
            <a:r>
              <a:rPr lang="fr-FR" sz="2400" b="1" dirty="0" smtClean="0"/>
              <a:t>.</a:t>
            </a:r>
          </a:p>
          <a:p>
            <a:pPr algn="ctr"/>
            <a:endParaRPr lang="ca-ES" sz="2400" b="1" dirty="0" smtClean="0"/>
          </a:p>
          <a:p>
            <a:pPr algn="ctr"/>
            <a:r>
              <a:rPr lang="fr-FR" sz="2400" b="1" dirty="0" err="1" smtClean="0">
                <a:solidFill>
                  <a:srgbClr val="FF3300"/>
                </a:solidFill>
              </a:rPr>
              <a:t>Totes</a:t>
            </a:r>
            <a:r>
              <a:rPr lang="fr-FR" sz="2400" b="1" dirty="0" smtClean="0">
                <a:solidFill>
                  <a:srgbClr val="FF3300"/>
                </a:solidFill>
              </a:rPr>
              <a:t> les </a:t>
            </a:r>
            <a:r>
              <a:rPr lang="fr-FR" sz="2400" b="1" dirty="0" err="1" smtClean="0">
                <a:solidFill>
                  <a:srgbClr val="FF3300"/>
                </a:solidFill>
              </a:rPr>
              <a:t>cèl.lules</a:t>
            </a:r>
            <a:r>
              <a:rPr lang="fr-FR" sz="2400" b="1" dirty="0" smtClean="0">
                <a:solidFill>
                  <a:srgbClr val="FF3300"/>
                </a:solidFill>
              </a:rPr>
              <a:t> </a:t>
            </a:r>
            <a:r>
              <a:rPr lang="fr-FR" sz="2400" b="1" dirty="0" err="1" smtClean="0">
                <a:solidFill>
                  <a:srgbClr val="FF3300"/>
                </a:solidFill>
              </a:rPr>
              <a:t>deriven</a:t>
            </a:r>
            <a:r>
              <a:rPr lang="fr-FR" sz="2400" b="1" dirty="0" smtClean="0">
                <a:solidFill>
                  <a:srgbClr val="FF3300"/>
                </a:solidFill>
              </a:rPr>
              <a:t> d’</a:t>
            </a:r>
            <a:r>
              <a:rPr lang="fr-FR" sz="2400" b="1" dirty="0" err="1" smtClean="0">
                <a:solidFill>
                  <a:srgbClr val="FF3300"/>
                </a:solidFill>
              </a:rPr>
              <a:t>altres</a:t>
            </a:r>
            <a:r>
              <a:rPr lang="fr-FR" sz="2400" b="1" dirty="0" smtClean="0">
                <a:solidFill>
                  <a:srgbClr val="FF3300"/>
                </a:solidFill>
              </a:rPr>
              <a:t> </a:t>
            </a:r>
            <a:r>
              <a:rPr lang="fr-FR" sz="2400" b="1" dirty="0" err="1" smtClean="0">
                <a:solidFill>
                  <a:srgbClr val="FF3300"/>
                </a:solidFill>
              </a:rPr>
              <a:t>cèl.lules</a:t>
            </a:r>
            <a:endParaRPr lang="fr-FR" sz="2400" b="1" dirty="0" smtClean="0">
              <a:solidFill>
                <a:srgbClr val="FF3300"/>
              </a:solidFill>
            </a:endParaRPr>
          </a:p>
          <a:p>
            <a:pPr algn="ctr"/>
            <a:endParaRPr lang="ca-ES" sz="2400" b="1" dirty="0" smtClean="0"/>
          </a:p>
          <a:p>
            <a:pPr algn="ctr"/>
            <a:r>
              <a:rPr lang="es-ES" sz="2400" b="1" dirty="0" smtClean="0"/>
              <a:t>Les </a:t>
            </a:r>
            <a:r>
              <a:rPr lang="es-ES" sz="2400" b="1" dirty="0" err="1" smtClean="0"/>
              <a:t>cèl.lules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contenen</a:t>
            </a:r>
            <a:r>
              <a:rPr lang="es-ES" sz="2400" b="1" dirty="0" smtClean="0"/>
              <a:t> el material </a:t>
            </a:r>
            <a:r>
              <a:rPr lang="es-ES" sz="2400" b="1" dirty="0" err="1" smtClean="0"/>
              <a:t>hereditari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passat</a:t>
            </a:r>
            <a:r>
              <a:rPr lang="es-ES" sz="2400" b="1" dirty="0" smtClean="0"/>
              <a:t> a les </a:t>
            </a:r>
            <a:r>
              <a:rPr lang="es-ES" sz="2400" b="1" dirty="0" err="1" smtClean="0"/>
              <a:t>cèl.lules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filles</a:t>
            </a:r>
            <a:r>
              <a:rPr lang="es-ES" sz="2400" b="1" dirty="0" smtClean="0"/>
              <a:t>.</a:t>
            </a:r>
          </a:p>
          <a:p>
            <a:pPr algn="ctr"/>
            <a:endParaRPr lang="ca-ES" sz="2400" b="1" dirty="0" smtClean="0"/>
          </a:p>
          <a:p>
            <a:pPr algn="ctr"/>
            <a:r>
              <a:rPr lang="fr-FR" sz="2400" b="1" dirty="0" err="1" smtClean="0">
                <a:solidFill>
                  <a:srgbClr val="FF0000"/>
                </a:solidFill>
              </a:rPr>
              <a:t>Tots</a:t>
            </a:r>
            <a:r>
              <a:rPr lang="fr-FR" sz="2400" b="1" dirty="0" smtClean="0">
                <a:solidFill>
                  <a:srgbClr val="FF0000"/>
                </a:solidFill>
              </a:rPr>
              <a:t> els </a:t>
            </a:r>
            <a:r>
              <a:rPr lang="fr-FR" sz="2400" b="1" dirty="0" err="1" smtClean="0">
                <a:solidFill>
                  <a:srgbClr val="FF0000"/>
                </a:solidFill>
              </a:rPr>
              <a:t>processos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metabòlics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</a:rPr>
              <a:t>passen</a:t>
            </a:r>
            <a:r>
              <a:rPr lang="fr-FR" sz="2400" b="1" dirty="0" smtClean="0">
                <a:solidFill>
                  <a:srgbClr val="FF0000"/>
                </a:solidFill>
              </a:rPr>
              <a:t> a l’</a:t>
            </a:r>
            <a:r>
              <a:rPr lang="fr-FR" sz="2400" b="1" dirty="0" err="1" smtClean="0">
                <a:solidFill>
                  <a:srgbClr val="FF0000"/>
                </a:solidFill>
              </a:rPr>
              <a:t>interior</a:t>
            </a:r>
            <a:r>
              <a:rPr lang="fr-FR" sz="2400" b="1" dirty="0" smtClean="0">
                <a:solidFill>
                  <a:srgbClr val="FF0000"/>
                </a:solidFill>
              </a:rPr>
              <a:t> de les </a:t>
            </a:r>
            <a:r>
              <a:rPr lang="fr-FR" sz="2400" b="1" dirty="0" err="1" smtClean="0">
                <a:solidFill>
                  <a:srgbClr val="FF0000"/>
                </a:solidFill>
              </a:rPr>
              <a:t>cèl.lules</a:t>
            </a:r>
            <a:endParaRPr lang="es-ES" sz="2400" b="1" dirty="0" smtClean="0">
              <a:solidFill>
                <a:srgbClr val="FF0000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0715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4</cp:revision>
  <dcterms:created xsi:type="dcterms:W3CDTF">2012-09-22T16:51:10Z</dcterms:created>
  <dcterms:modified xsi:type="dcterms:W3CDTF">2013-11-03T20:47:11Z</dcterms:modified>
</cp:coreProperties>
</file>