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1FEF-E5E7-45C7-A745-4C47FEBBF70E}" type="datetimeFigureOut">
              <a:rPr lang="es-ES" smtClean="0"/>
              <a:t>03/11/2013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3CE7F-F9C9-4A2D-9341-29183EB329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sz="2400" b="1"/>
              <a:t>Idees bàsiques a extreure 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d’aquesta visió de la formació de la vida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Continuïtat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Unitat 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Intercanvi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Diversitat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Complexitat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Què és la biologia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95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9975" y="5589588"/>
            <a:ext cx="4608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Roques amb els primers fòssils: estromatolits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        </a:t>
            </a:r>
            <a:r>
              <a:rPr lang="es-ES" b="1"/>
              <a:t>Fa 3500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ib\Desktop\98176532_5fb30d16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58" y="764704"/>
            <a:ext cx="33655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ib\Documents\5. DIDÀCTICA MAGISTERI\TEMES CONTINGUTS\1. Concepte de biologia\1. Introducció\98176533_931c27be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12" y="3605291"/>
            <a:ext cx="6045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26064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err="1" smtClean="0"/>
              <a:t>Oscillatoria</a:t>
            </a:r>
            <a:r>
              <a:rPr lang="es-ES" sz="2000" b="1" dirty="0" smtClean="0"/>
              <a:t>, cianofícea (alga </a:t>
            </a:r>
            <a:r>
              <a:rPr lang="es-ES" sz="2000" b="1" dirty="0" err="1" smtClean="0"/>
              <a:t>verd-blava</a:t>
            </a:r>
            <a:r>
              <a:rPr lang="es-ES" sz="2000" b="1" dirty="0" smtClean="0"/>
              <a:t>)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067944" y="27007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Fòssil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067944" y="54741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Actual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88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9608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03350" y="13414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      De l’aigua  a la Terra. De l’alga a l’arbre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7777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/>
              <a:t>Tiktaalik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Organisme de transició entre 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peixos i els tetràpodes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2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1.2. </a:t>
            </a:r>
            <a:r>
              <a:rPr lang="es-ES" sz="2400" b="1" dirty="0" smtClean="0">
                <a:solidFill>
                  <a:srgbClr val="003399"/>
                </a:solidFill>
              </a:rPr>
              <a:t>La </a:t>
            </a:r>
            <a:r>
              <a:rPr lang="es-ES" sz="2400" b="1" dirty="0" err="1" smtClean="0">
                <a:solidFill>
                  <a:srgbClr val="003399"/>
                </a:solidFill>
              </a:rPr>
              <a:t>biologia</a:t>
            </a:r>
            <a:r>
              <a:rPr lang="es-ES" sz="2400" b="1" dirty="0" smtClean="0">
                <a:solidFill>
                  <a:srgbClr val="003399"/>
                </a:solidFill>
              </a:rPr>
              <a:t> estudia </a:t>
            </a:r>
            <a:r>
              <a:rPr lang="es-ES" sz="2400" b="1" dirty="0" err="1" smtClean="0">
                <a:solidFill>
                  <a:srgbClr val="003399"/>
                </a:solidFill>
              </a:rPr>
              <a:t>els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330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3</cp:revision>
  <dcterms:created xsi:type="dcterms:W3CDTF">2012-07-03T16:26:55Z</dcterms:created>
  <dcterms:modified xsi:type="dcterms:W3CDTF">2013-11-03T09:40:49Z</dcterms:modified>
</cp:coreProperties>
</file>