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F6F87-A54A-4565-8710-5C9EDBFFA79D}" type="datetimeFigureOut">
              <a:rPr lang="es-ES" smtClean="0"/>
              <a:t>27/11/2013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9591-7F17-47D1-B548-1ECF791334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201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F6F87-A54A-4565-8710-5C9EDBFFA79D}" type="datetimeFigureOut">
              <a:rPr lang="es-ES" smtClean="0"/>
              <a:t>27/11/2013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9591-7F17-47D1-B548-1ECF791334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9319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F6F87-A54A-4565-8710-5C9EDBFFA79D}" type="datetimeFigureOut">
              <a:rPr lang="es-ES" smtClean="0"/>
              <a:t>27/11/2013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9591-7F17-47D1-B548-1ECF791334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0779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F6F87-A54A-4565-8710-5C9EDBFFA79D}" type="datetimeFigureOut">
              <a:rPr lang="es-ES" smtClean="0"/>
              <a:t>27/11/2013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9591-7F17-47D1-B548-1ECF791334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2866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F6F87-A54A-4565-8710-5C9EDBFFA79D}" type="datetimeFigureOut">
              <a:rPr lang="es-ES" smtClean="0"/>
              <a:t>27/11/2013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9591-7F17-47D1-B548-1ECF791334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7198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F6F87-A54A-4565-8710-5C9EDBFFA79D}" type="datetimeFigureOut">
              <a:rPr lang="es-ES" smtClean="0"/>
              <a:t>27/11/2013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9591-7F17-47D1-B548-1ECF791334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1896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F6F87-A54A-4565-8710-5C9EDBFFA79D}" type="datetimeFigureOut">
              <a:rPr lang="es-ES" smtClean="0"/>
              <a:t>27/11/2013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9591-7F17-47D1-B548-1ECF791334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1929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F6F87-A54A-4565-8710-5C9EDBFFA79D}" type="datetimeFigureOut">
              <a:rPr lang="es-ES" smtClean="0"/>
              <a:t>27/11/2013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9591-7F17-47D1-B548-1ECF791334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9528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F6F87-A54A-4565-8710-5C9EDBFFA79D}" type="datetimeFigureOut">
              <a:rPr lang="es-ES" smtClean="0"/>
              <a:t>27/11/2013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9591-7F17-47D1-B548-1ECF791334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1082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F6F87-A54A-4565-8710-5C9EDBFFA79D}" type="datetimeFigureOut">
              <a:rPr lang="es-ES" smtClean="0"/>
              <a:t>27/11/2013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9591-7F17-47D1-B548-1ECF791334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2674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F6F87-A54A-4565-8710-5C9EDBFFA79D}" type="datetimeFigureOut">
              <a:rPr lang="es-ES" smtClean="0"/>
              <a:t>27/11/2013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9591-7F17-47D1-B548-1ECF791334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9820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F6F87-A54A-4565-8710-5C9EDBFFA79D}" type="datetimeFigureOut">
              <a:rPr lang="es-ES" smtClean="0"/>
              <a:t>27/11/2013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9591-7F17-47D1-B548-1ECF791334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3710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11560" y="764704"/>
            <a:ext cx="78488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/>
              <a:t>CONCEPTE D’ESPÈCIES BIOLÒGICA</a:t>
            </a:r>
          </a:p>
          <a:p>
            <a:pPr algn="ctr"/>
            <a:endParaRPr lang="es-ES" sz="3200" b="1" dirty="0"/>
          </a:p>
          <a:p>
            <a:pPr algn="ctr"/>
            <a:r>
              <a:rPr lang="es-ES" sz="3200" b="1" dirty="0" smtClean="0"/>
              <a:t>Formen </a:t>
            </a:r>
            <a:r>
              <a:rPr lang="es-ES" sz="3200" b="1" dirty="0" err="1" smtClean="0"/>
              <a:t>part</a:t>
            </a:r>
            <a:r>
              <a:rPr lang="es-ES" sz="3200" b="1" dirty="0" smtClean="0"/>
              <a:t> de la </a:t>
            </a:r>
            <a:r>
              <a:rPr lang="es-ES" sz="3200" b="1" dirty="0" err="1" smtClean="0"/>
              <a:t>mateixa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espècies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aquells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organismes</a:t>
            </a:r>
            <a:r>
              <a:rPr lang="es-ES" sz="3200" b="1" dirty="0" smtClean="0"/>
              <a:t> que </a:t>
            </a:r>
            <a:r>
              <a:rPr lang="es-ES" sz="3200" b="1" dirty="0" err="1" smtClean="0"/>
              <a:t>tenen</a:t>
            </a:r>
            <a:endParaRPr lang="es-ES" sz="3200" b="1" dirty="0" smtClean="0"/>
          </a:p>
          <a:p>
            <a:pPr algn="ctr"/>
            <a:endParaRPr lang="es-ES" sz="3200" b="1" dirty="0" smtClean="0"/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s-ES" sz="3200" b="1" dirty="0" err="1" smtClean="0"/>
              <a:t>Parescut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morfològic</a:t>
            </a:r>
            <a:endParaRPr lang="es-ES" sz="3200" b="1" dirty="0" smtClean="0"/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s-ES" sz="3200" b="1" dirty="0" smtClean="0"/>
              <a:t>Es </a:t>
            </a:r>
            <a:r>
              <a:rPr lang="es-ES" sz="3200" b="1" dirty="0" err="1" smtClean="0"/>
              <a:t>reprodueixen</a:t>
            </a:r>
            <a:r>
              <a:rPr lang="es-ES" sz="3200" b="1" dirty="0" smtClean="0"/>
              <a:t> entre sí en </a:t>
            </a:r>
            <a:r>
              <a:rPr lang="es-ES" sz="3200" b="1" dirty="0" err="1" smtClean="0"/>
              <a:t>condicions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naturals</a:t>
            </a:r>
            <a:endParaRPr lang="es-ES" sz="3200" b="1" dirty="0" smtClean="0"/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s-ES" sz="3200" b="1" dirty="0" err="1" smtClean="0"/>
              <a:t>Tenen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descendents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fèrtils</a:t>
            </a:r>
            <a:r>
              <a:rPr lang="es-ES" sz="3200" b="1" dirty="0" smtClean="0"/>
              <a:t>.</a:t>
            </a:r>
            <a:endParaRPr lang="es-ES" sz="3200" b="1" dirty="0"/>
          </a:p>
        </p:txBody>
      </p:sp>
    </p:spTree>
    <p:extLst>
      <p:ext uri="{BB962C8B-B14F-4D97-AF65-F5344CB8AC3E}">
        <p14:creationId xmlns:p14="http://schemas.microsoft.com/office/powerpoint/2010/main" val="140054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ib\Documents\5. DIDÀCTICA MAGISTERI\TEMES CONTINGUTS\6. Biodiversitat\burdegano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827049"/>
            <a:ext cx="5721424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6588224" y="2996952"/>
            <a:ext cx="223224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 smtClean="0"/>
          </a:p>
          <a:p>
            <a:r>
              <a:rPr lang="es-ES" sz="2400" b="1" dirty="0" err="1" smtClean="0"/>
              <a:t>Mul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somerí</a:t>
            </a:r>
            <a:endParaRPr lang="es-ES" sz="2400" b="1" dirty="0" smtClean="0"/>
          </a:p>
          <a:p>
            <a:endParaRPr lang="es-ES" sz="2400" b="1" dirty="0"/>
          </a:p>
          <a:p>
            <a:endParaRPr lang="es-ES" sz="2400" b="1" dirty="0" smtClean="0"/>
          </a:p>
          <a:p>
            <a:endParaRPr lang="es-ES" sz="2400" b="1" dirty="0"/>
          </a:p>
          <a:p>
            <a:endParaRPr lang="es-ES" sz="2400" b="1" dirty="0" smtClean="0"/>
          </a:p>
          <a:p>
            <a:r>
              <a:rPr lang="es-ES" sz="2400" b="1" dirty="0" err="1" smtClean="0"/>
              <a:t>Mul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eguí</a:t>
            </a:r>
            <a:endParaRPr lang="es-ES" sz="2400" b="1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4487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3528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539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30</Words>
  <Application>Microsoft Office PowerPoint</Application>
  <PresentationFormat>Presentación en pantalla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Company>UIB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uib</cp:lastModifiedBy>
  <cp:revision>2</cp:revision>
  <dcterms:created xsi:type="dcterms:W3CDTF">2013-11-27T09:58:02Z</dcterms:created>
  <dcterms:modified xsi:type="dcterms:W3CDTF">2013-11-27T10:16:10Z</dcterms:modified>
</cp:coreProperties>
</file>