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27/11/2013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0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27/11/2013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31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27/11/2013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77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27/11/2013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86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27/11/2013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19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27/11/2013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89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27/11/2013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92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27/11/2013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52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27/11/2013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08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27/11/2013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67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27/11/2013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2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F6F87-A54A-4565-8710-5C9EDBFFA79D}" type="datetimeFigureOut">
              <a:rPr lang="es-ES" smtClean="0"/>
              <a:t>27/11/2013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71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764704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CONCEPTE D’ESPÈCIES BIOLÒGICA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 smtClean="0"/>
              <a:t>Formen </a:t>
            </a:r>
            <a:r>
              <a:rPr lang="es-ES" sz="3200" b="1" dirty="0" err="1" smtClean="0"/>
              <a:t>part</a:t>
            </a:r>
            <a:r>
              <a:rPr lang="es-ES" sz="3200" b="1" dirty="0" smtClean="0"/>
              <a:t> de la </a:t>
            </a:r>
            <a:r>
              <a:rPr lang="es-ES" sz="3200" b="1" dirty="0" err="1" smtClean="0"/>
              <a:t>mateixa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espècies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aquells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organismes</a:t>
            </a:r>
            <a:r>
              <a:rPr lang="es-ES" sz="3200" b="1" dirty="0" smtClean="0"/>
              <a:t> que </a:t>
            </a:r>
            <a:r>
              <a:rPr lang="es-ES" sz="3200" b="1" dirty="0" err="1" smtClean="0"/>
              <a:t>tenen</a:t>
            </a:r>
            <a:endParaRPr lang="es-ES" sz="3200" b="1" dirty="0" smtClean="0"/>
          </a:p>
          <a:p>
            <a:pPr algn="ctr"/>
            <a:endParaRPr lang="es-ES" sz="3200" b="1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Parescut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morfològic</a:t>
            </a:r>
            <a:endParaRPr lang="es-ES" sz="3200" b="1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b="1" dirty="0" smtClean="0"/>
              <a:t>Es </a:t>
            </a:r>
            <a:r>
              <a:rPr lang="es-ES" sz="3200" b="1" dirty="0" err="1" smtClean="0"/>
              <a:t>reprodueixen</a:t>
            </a:r>
            <a:r>
              <a:rPr lang="es-ES" sz="3200" b="1" dirty="0" smtClean="0"/>
              <a:t> entre sí en </a:t>
            </a:r>
            <a:r>
              <a:rPr lang="es-ES" sz="3200" b="1" dirty="0" err="1" smtClean="0"/>
              <a:t>condicions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naturals</a:t>
            </a:r>
            <a:endParaRPr lang="es-ES" sz="3200" b="1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Tenen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descendents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fèrtils</a:t>
            </a:r>
            <a:r>
              <a:rPr lang="es-ES" sz="3200" b="1" dirty="0" smtClean="0"/>
              <a:t>.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4005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ib\Documents\5. DIDÀCTICA MAGISTERI\TEMES CONTINGUTS\6. Biodiversitat\burdegan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27049"/>
            <a:ext cx="572142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588224" y="2996952"/>
            <a:ext cx="22322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r>
              <a:rPr lang="es-ES" sz="2400" b="1" dirty="0" err="1" smtClean="0"/>
              <a:t>Mul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somerí</a:t>
            </a:r>
            <a:endParaRPr lang="es-ES" sz="2400" b="1" dirty="0" smtClean="0"/>
          </a:p>
          <a:p>
            <a:endParaRPr lang="es-ES" sz="2400" b="1" dirty="0"/>
          </a:p>
          <a:p>
            <a:endParaRPr lang="es-ES" sz="2400" b="1" dirty="0" smtClean="0"/>
          </a:p>
          <a:p>
            <a:endParaRPr lang="es-ES" sz="2400" b="1" dirty="0"/>
          </a:p>
          <a:p>
            <a:endParaRPr lang="es-ES" sz="2400" b="1" dirty="0" smtClean="0"/>
          </a:p>
          <a:p>
            <a:r>
              <a:rPr lang="es-ES" sz="2400" b="1" dirty="0" err="1" smtClean="0"/>
              <a:t>Mul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eguí</a:t>
            </a:r>
            <a:endParaRPr lang="es-ES" sz="2400" b="1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48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3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2</cp:revision>
  <dcterms:created xsi:type="dcterms:W3CDTF">2013-11-27T09:58:02Z</dcterms:created>
  <dcterms:modified xsi:type="dcterms:W3CDTF">2013-11-27T10:16:10Z</dcterms:modified>
</cp:coreProperties>
</file>