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15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86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36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50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12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1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79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12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43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5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FEBC-AF90-43A3-BE5A-DAA2ECCE90FD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AF344-5874-465D-8EEB-53A83D465D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9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istoria 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65175"/>
            <a:ext cx="60483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4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3518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713788" cy="788988"/>
          </a:xfrm>
          <a:prstGeom prst="rect">
            <a:avLst/>
          </a:prstGeom>
          <a:solidFill>
            <a:srgbClr val="FEB2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dirty="0" smtClean="0"/>
              <a:t> .</a:t>
            </a:r>
            <a:endParaRPr lang="es-ES" dirty="0"/>
          </a:p>
          <a:p>
            <a:pPr eaLnBrk="1" hangingPunct="1">
              <a:spcBef>
                <a:spcPct val="50000"/>
              </a:spcBef>
            </a:pPr>
            <a:r>
              <a:rPr lang="es-ES" b="1" dirty="0"/>
              <a:t>1. </a:t>
            </a:r>
            <a:r>
              <a:rPr lang="es-ES" b="1" dirty="0" err="1"/>
              <a:t>Necessitat</a:t>
            </a:r>
            <a:r>
              <a:rPr lang="es-ES" b="1" dirty="0"/>
              <a:t> de la </a:t>
            </a:r>
            <a:r>
              <a:rPr lang="es-ES" b="1" dirty="0" err="1"/>
              <a:t>classificació</a:t>
            </a:r>
            <a:r>
              <a:rPr lang="es-ES" b="1" dirty="0"/>
              <a:t> </a:t>
            </a:r>
            <a:r>
              <a:rPr lang="es-ES" b="1" dirty="0" err="1"/>
              <a:t>d’organismes</a:t>
            </a:r>
            <a:endParaRPr lang="es-ES" b="1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351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3850" y="1268413"/>
            <a:ext cx="8496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/>
              <a:t>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96975"/>
            <a:ext cx="52578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5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713788" cy="788988"/>
          </a:xfrm>
          <a:prstGeom prst="rect">
            <a:avLst/>
          </a:prstGeom>
          <a:solidFill>
            <a:srgbClr val="FEB2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dirty="0" smtClean="0"/>
              <a:t> .</a:t>
            </a:r>
            <a:endParaRPr lang="es-ES" dirty="0"/>
          </a:p>
          <a:p>
            <a:pPr eaLnBrk="1" hangingPunct="1">
              <a:spcBef>
                <a:spcPct val="50000"/>
              </a:spcBef>
            </a:pPr>
            <a:endParaRPr lang="es-ES" b="1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351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3850" y="1268413"/>
            <a:ext cx="8496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/>
              <a:t> </a:t>
            </a: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875"/>
            <a:ext cx="439248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1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Windows7\AppData\Local\Temp\journal.pbio.1001127.t002-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78486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2 CuadroTexto"/>
          <p:cNvSpPr txBox="1">
            <a:spLocks noChangeArrowheads="1"/>
          </p:cNvSpPr>
          <p:nvPr/>
        </p:nvSpPr>
        <p:spPr bwMode="auto">
          <a:xfrm>
            <a:off x="1619250" y="260350"/>
            <a:ext cx="5329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b="1"/>
              <a:t>Biodiversitat global</a:t>
            </a:r>
          </a:p>
        </p:txBody>
      </p:sp>
    </p:spTree>
    <p:extLst>
      <p:ext uri="{BB962C8B-B14F-4D97-AF65-F5344CB8AC3E}">
        <p14:creationId xmlns:p14="http://schemas.microsoft.com/office/powerpoint/2010/main" val="2498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8504238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3 CuadroTexto"/>
          <p:cNvSpPr txBox="1">
            <a:spLocks noChangeArrowheads="1"/>
          </p:cNvSpPr>
          <p:nvPr/>
        </p:nvSpPr>
        <p:spPr bwMode="auto">
          <a:xfrm>
            <a:off x="1187450" y="260350"/>
            <a:ext cx="5113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b="1"/>
              <a:t>                    EOL: </a:t>
            </a:r>
            <a:r>
              <a:rPr lang="es-ES" b="1" i="1"/>
              <a:t>Enciclopedy of Life</a:t>
            </a:r>
          </a:p>
        </p:txBody>
      </p:sp>
    </p:spTree>
    <p:extLst>
      <p:ext uri="{BB962C8B-B14F-4D97-AF65-F5344CB8AC3E}">
        <p14:creationId xmlns:p14="http://schemas.microsoft.com/office/powerpoint/2010/main" val="30702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81788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9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8135937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3 CuadroTexto"/>
          <p:cNvSpPr txBox="1">
            <a:spLocks noChangeArrowheads="1"/>
          </p:cNvSpPr>
          <p:nvPr/>
        </p:nvSpPr>
        <p:spPr bwMode="auto">
          <a:xfrm>
            <a:off x="719138" y="260350"/>
            <a:ext cx="8424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b="1"/>
              <a:t>Projecte WEB: </a:t>
            </a:r>
            <a:r>
              <a:rPr lang="es-ES" b="1" i="1"/>
              <a:t>The Tree of Life</a:t>
            </a:r>
          </a:p>
        </p:txBody>
      </p:sp>
    </p:spTree>
    <p:extLst>
      <p:ext uri="{BB962C8B-B14F-4D97-AF65-F5344CB8AC3E}">
        <p14:creationId xmlns:p14="http://schemas.microsoft.com/office/powerpoint/2010/main" val="36749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783431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3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8180388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2 CuadroTexto"/>
          <p:cNvSpPr txBox="1">
            <a:spLocks noChangeArrowheads="1"/>
          </p:cNvSpPr>
          <p:nvPr/>
        </p:nvSpPr>
        <p:spPr bwMode="auto">
          <a:xfrm>
            <a:off x="468313" y="188913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b="1" i="1"/>
              <a:t>Herbari virtual de la Mediterrània Occidental</a:t>
            </a:r>
          </a:p>
        </p:txBody>
      </p:sp>
    </p:spTree>
    <p:extLst>
      <p:ext uri="{BB962C8B-B14F-4D97-AF65-F5344CB8AC3E}">
        <p14:creationId xmlns:p14="http://schemas.microsoft.com/office/powerpoint/2010/main" val="25072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</Words>
  <Application>Microsoft Office PowerPoint</Application>
  <PresentationFormat>Presentación en pantalla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uib</dc:creator>
  <cp:lastModifiedBy>uib</cp:lastModifiedBy>
  <cp:revision>2</cp:revision>
  <dcterms:created xsi:type="dcterms:W3CDTF">2013-11-26T12:43:52Z</dcterms:created>
  <dcterms:modified xsi:type="dcterms:W3CDTF">2013-11-26T13:26:58Z</dcterms:modified>
</cp:coreProperties>
</file>