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D59C-9AA6-48F4-9527-686A4399F857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objectes</a:t>
            </a:r>
            <a:r>
              <a:rPr lang="es-ES" sz="2400" b="1" dirty="0"/>
              <a:t> que </a:t>
            </a:r>
            <a:r>
              <a:rPr lang="es-ES" sz="2400" b="1" dirty="0" err="1"/>
              <a:t>tenen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vida</a:t>
            </a:r>
            <a:r>
              <a:rPr lang="es-ES" sz="2400" b="1" dirty="0"/>
              <a:t>, presenten</a:t>
            </a:r>
          </a:p>
          <a:p>
            <a:endParaRPr lang="es-ES" sz="2400" b="1" dirty="0"/>
          </a:p>
          <a:p>
            <a:r>
              <a:rPr lang="es-ES" sz="2400" b="1" dirty="0">
                <a:solidFill>
                  <a:srgbClr val="CC0000"/>
                </a:solidFill>
              </a:rPr>
              <a:t>Estructura</a:t>
            </a:r>
            <a:r>
              <a:rPr lang="es-ES" sz="2400" b="1" dirty="0"/>
              <a:t> complexa (</a:t>
            </a:r>
            <a:r>
              <a:rPr lang="es-ES" sz="2400" b="1" dirty="0" err="1" smtClean="0"/>
              <a:t>cèl·lula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composts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orgànics</a:t>
            </a:r>
            <a:r>
              <a:rPr lang="es-ES" sz="2400" b="1" dirty="0" smtClean="0"/>
              <a:t>)</a:t>
            </a:r>
            <a:endParaRPr lang="es-ES" sz="2400" b="1" dirty="0"/>
          </a:p>
          <a:p>
            <a:r>
              <a:rPr lang="es-ES" sz="2400" b="1" dirty="0"/>
              <a:t>Precisen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flux </a:t>
            </a:r>
            <a:r>
              <a:rPr lang="es-ES" sz="2400" b="1" dirty="0" err="1">
                <a:solidFill>
                  <a:srgbClr val="CC0000"/>
                </a:solidFill>
              </a:rPr>
              <a:t>d’energia</a:t>
            </a:r>
            <a:endParaRPr lang="es-ES" sz="2400" b="1" dirty="0">
              <a:solidFill>
                <a:srgbClr val="CC0000"/>
              </a:solidFill>
            </a:endParaRPr>
          </a:p>
          <a:p>
            <a:r>
              <a:rPr lang="es-ES" sz="2400" b="1" dirty="0" err="1"/>
              <a:t>Necessitat</a:t>
            </a:r>
            <a:r>
              <a:rPr lang="es-ES" sz="2400" b="1" dirty="0"/>
              <a:t> de </a:t>
            </a:r>
            <a:r>
              <a:rPr lang="es-ES" sz="2400" b="1" dirty="0">
                <a:solidFill>
                  <a:srgbClr val="CC0000"/>
                </a:solidFill>
              </a:rPr>
              <a:t>relacionar-se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medi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23850" y="1412875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356100" y="4005263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Funcions</a:t>
            </a: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endParaRPr lang="es-ES" sz="2400" b="1" dirty="0">
              <a:solidFill>
                <a:srgbClr val="CC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3200" b="1" dirty="0" err="1"/>
              <a:t>Funcions</a:t>
            </a:r>
            <a:r>
              <a:rPr lang="es-ES" sz="3200" b="1" dirty="0"/>
              <a:t>: 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err="1"/>
              <a:t>excitabilitat</a:t>
            </a:r>
            <a:r>
              <a:rPr lang="es-ES" sz="3200" b="1" dirty="0"/>
              <a:t>, </a:t>
            </a:r>
            <a:r>
              <a:rPr lang="es-ES" sz="3200" b="1" dirty="0" err="1">
                <a:solidFill>
                  <a:srgbClr val="C00000"/>
                </a:solidFill>
              </a:rPr>
              <a:t>metabolisme</a:t>
            </a:r>
            <a:r>
              <a:rPr lang="es-ES" sz="3200" b="1" dirty="0"/>
              <a:t>, </a:t>
            </a:r>
            <a:r>
              <a:rPr lang="es-ES" sz="3200" b="1" dirty="0" err="1"/>
              <a:t>reproducció</a:t>
            </a:r>
            <a:r>
              <a:rPr lang="es-ES" sz="3200" b="1" dirty="0"/>
              <a:t>, 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err="1"/>
              <a:t>creixement</a:t>
            </a:r>
            <a:r>
              <a:rPr lang="es-ES" sz="3200" b="1" dirty="0"/>
              <a:t>, </a:t>
            </a:r>
            <a:r>
              <a:rPr lang="es-ES" sz="3200" b="1" dirty="0" err="1"/>
              <a:t>evolució</a:t>
            </a:r>
            <a:endParaRPr lang="es-ES" sz="32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rgbClr val="CC0000"/>
                </a:solidFill>
              </a:rPr>
              <a:t> </a:t>
            </a: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</a:t>
            </a:r>
            <a:r>
              <a:rPr lang="es-ES" sz="2400" b="1">
                <a:solidFill>
                  <a:srgbClr val="CC0000"/>
                </a:solidFill>
              </a:rPr>
              <a:t>Funcions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Excitabilitat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Externa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Interna: homeostasi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Metabolisme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Flux de matèria i energia des del medi extern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  <a:r>
              <a:rPr lang="es-ES" sz="2000" b="1">
                <a:solidFill>
                  <a:srgbClr val="CC0000"/>
                </a:solidFill>
              </a:rPr>
              <a:t>Més Funcions</a:t>
            </a:r>
          </a:p>
          <a:p>
            <a:pPr>
              <a:spcBef>
                <a:spcPct val="50000"/>
              </a:spcBef>
            </a:pP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/>
              <a:t>Reproducció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Creixement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Capacitat d’evolució</a:t>
            </a:r>
            <a:endParaRPr lang="es-ES" sz="2400" b="1" i="1"/>
          </a:p>
          <a:p>
            <a:pPr>
              <a:spcBef>
                <a:spcPct val="50000"/>
              </a:spcBef>
            </a:pPr>
            <a:endParaRPr lang="es-ES" sz="2400" b="1" i="1"/>
          </a:p>
          <a:p>
            <a:pPr>
              <a:spcBef>
                <a:spcPct val="50000"/>
              </a:spcBef>
            </a:pPr>
            <a:r>
              <a:rPr lang="es-ES" sz="2400" b="1" i="1">
                <a:solidFill>
                  <a:srgbClr val="CC0000"/>
                </a:solidFill>
              </a:rPr>
              <a:t>S’ha de remarcar que el conjunt d’estructures i funcions té unes propietats superiors a les dels elements que les formen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194</Words>
  <Application>Microsoft Office PowerPoint</Application>
  <PresentationFormat>Presentación en pantalla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3</cp:revision>
  <dcterms:created xsi:type="dcterms:W3CDTF">2012-07-03T16:42:03Z</dcterms:created>
  <dcterms:modified xsi:type="dcterms:W3CDTF">2013-11-03T21:13:27Z</dcterms:modified>
</cp:coreProperties>
</file>