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20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931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077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86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719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189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92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952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08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67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982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F6F87-A54A-4565-8710-5C9EDBFFA79D}" type="datetimeFigureOut">
              <a:rPr lang="es-ES" smtClean="0"/>
              <a:t>04/12/2013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9591-7F17-47D1-B548-1ECF791334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371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76470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CONCEPTE </a:t>
            </a:r>
            <a:r>
              <a:rPr lang="es-ES" sz="3200" b="1" dirty="0" smtClean="0"/>
              <a:t>D’ESPÈCIE </a:t>
            </a:r>
            <a:r>
              <a:rPr lang="es-ES" sz="3200" b="1" dirty="0" smtClean="0"/>
              <a:t>BIOLÒGICA</a:t>
            </a:r>
          </a:p>
          <a:p>
            <a:pPr algn="ctr"/>
            <a:endParaRPr lang="es-ES" sz="3200" b="1" dirty="0"/>
          </a:p>
          <a:p>
            <a:pPr algn="ctr"/>
            <a:r>
              <a:rPr lang="es-ES" sz="3200" b="1" dirty="0" smtClean="0"/>
              <a:t>Formen </a:t>
            </a:r>
            <a:r>
              <a:rPr lang="es-ES" sz="3200" b="1" dirty="0" err="1" smtClean="0"/>
              <a:t>part</a:t>
            </a:r>
            <a:r>
              <a:rPr lang="es-ES" sz="3200" b="1" dirty="0" smtClean="0"/>
              <a:t> de la </a:t>
            </a:r>
            <a:r>
              <a:rPr lang="es-ES" sz="3200" b="1" dirty="0" err="1" smtClean="0"/>
              <a:t>mateixa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espècie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aquells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organismes</a:t>
            </a:r>
            <a:r>
              <a:rPr lang="es-ES" sz="3200" b="1" dirty="0" smtClean="0"/>
              <a:t> que </a:t>
            </a:r>
            <a:r>
              <a:rPr lang="es-ES" sz="3200" b="1" dirty="0" err="1" smtClean="0"/>
              <a:t>tenen</a:t>
            </a:r>
            <a:endParaRPr lang="es-ES" sz="3200" b="1" dirty="0" smtClean="0"/>
          </a:p>
          <a:p>
            <a:pPr algn="ctr"/>
            <a:endParaRPr lang="es-ES" sz="3200" b="1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Parescut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morfològic</a:t>
            </a:r>
            <a:endParaRPr lang="es-ES" sz="3200" b="1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b="1" dirty="0" smtClean="0"/>
              <a:t>Es </a:t>
            </a:r>
            <a:r>
              <a:rPr lang="es-ES" sz="3200" b="1" dirty="0" err="1" smtClean="0"/>
              <a:t>reprodueixen</a:t>
            </a:r>
            <a:r>
              <a:rPr lang="es-ES" sz="3200" b="1" dirty="0" smtClean="0"/>
              <a:t> entre sí en </a:t>
            </a:r>
            <a:r>
              <a:rPr lang="es-ES" sz="3200" b="1" dirty="0" err="1" smtClean="0"/>
              <a:t>condicions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naturals</a:t>
            </a:r>
            <a:endParaRPr lang="es-ES" sz="3200" b="1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Tenen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descendents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fèrtils</a:t>
            </a:r>
            <a:r>
              <a:rPr lang="es-ES" sz="3200" b="1" dirty="0" smtClean="0"/>
              <a:t>.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140054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ib\Documents\5. DIDÀCTICA MAGISTERI\TEMES CONTINGUTS\6. Biodiversitat\burdegan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27049"/>
            <a:ext cx="5721424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588224" y="2996952"/>
            <a:ext cx="223224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r>
              <a:rPr lang="es-ES" sz="2400" b="1" dirty="0" err="1" smtClean="0"/>
              <a:t>Mul</a:t>
            </a:r>
            <a:r>
              <a:rPr lang="es-ES" sz="2400" b="1" dirty="0" smtClean="0"/>
              <a:t> (a) </a:t>
            </a:r>
            <a:r>
              <a:rPr lang="es-ES" sz="2400" b="1" dirty="0" err="1" smtClean="0"/>
              <a:t>somerí</a:t>
            </a:r>
            <a:endParaRPr lang="es-ES" sz="2400" b="1" dirty="0" smtClean="0"/>
          </a:p>
          <a:p>
            <a:endParaRPr lang="es-ES" sz="2400" b="1" dirty="0"/>
          </a:p>
          <a:p>
            <a:endParaRPr lang="es-ES" sz="2400" b="1" dirty="0" smtClean="0"/>
          </a:p>
          <a:p>
            <a:endParaRPr lang="es-ES" sz="2400" b="1" dirty="0"/>
          </a:p>
          <a:p>
            <a:r>
              <a:rPr lang="es-ES" sz="2400" b="1" dirty="0" err="1" smtClean="0"/>
              <a:t>Mul</a:t>
            </a:r>
            <a:r>
              <a:rPr lang="es-ES" sz="2400" b="1" dirty="0" smtClean="0"/>
              <a:t> (a) </a:t>
            </a:r>
            <a:r>
              <a:rPr lang="es-ES" sz="2400" b="1" dirty="0" err="1" smtClean="0"/>
              <a:t>eguí</a:t>
            </a:r>
            <a:endParaRPr lang="es-ES" sz="2400" b="1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48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ib\Documents\5. DIDÀCTICA MAGISTERI\TEMES CONTINGUTS\6. Biodiversitat\patrick_liger3-1-15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898677"/>
            <a:ext cx="3240360" cy="281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ib\Documents\5. DIDÀCTICA MAGISTERI\TEMES CONTINGUTS\6. Biodiversitat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94" y="898676"/>
            <a:ext cx="3336298" cy="281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187624" y="188640"/>
            <a:ext cx="684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                </a:t>
            </a:r>
            <a:r>
              <a:rPr lang="es-ES" sz="2800" b="1" dirty="0" err="1" smtClean="0"/>
              <a:t>lleó</a:t>
            </a:r>
            <a:r>
              <a:rPr lang="es-ES" sz="2800" b="1" dirty="0" smtClean="0"/>
              <a:t>                             legre (</a:t>
            </a:r>
            <a:r>
              <a:rPr lang="es-ES" sz="2800" b="1" dirty="0" err="1" smtClean="0"/>
              <a:t>lleó</a:t>
            </a:r>
            <a:r>
              <a:rPr lang="es-ES" sz="2800" b="1" dirty="0" smtClean="0"/>
              <a:t> pare)</a:t>
            </a:r>
            <a:endParaRPr lang="es-ES" sz="2800" b="1" dirty="0"/>
          </a:p>
        </p:txBody>
      </p:sp>
      <p:pic>
        <p:nvPicPr>
          <p:cNvPr id="1029" name="Picture 5" descr="C:\Users\uib\Documents\5. DIDÀCTICA MAGISTERI\TEMES CONTINGUTS\6. Biodiversitat\tigon21-150x15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64235"/>
            <a:ext cx="2340261" cy="222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187624" y="3861048"/>
            <a:ext cx="6840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                       </a:t>
            </a:r>
            <a:r>
              <a:rPr lang="es-ES" sz="2400" b="1" dirty="0" smtClean="0"/>
              <a:t>tigre                             </a:t>
            </a:r>
            <a:r>
              <a:rPr lang="es-ES" sz="2400" b="1" dirty="0" err="1" smtClean="0"/>
              <a:t>tiglon</a:t>
            </a:r>
            <a:r>
              <a:rPr lang="es-ES" sz="2400" b="1" dirty="0" smtClean="0"/>
              <a:t> (tigre pare)</a:t>
            </a:r>
            <a:endParaRPr lang="es-ES" sz="2400" b="1" dirty="0"/>
          </a:p>
        </p:txBody>
      </p:sp>
      <p:pic>
        <p:nvPicPr>
          <p:cNvPr id="1030" name="Picture 6" descr="C:\Users\uib\Documents\5. DIDÀCTICA MAGISTERI\TEMES CONTINGUTS\6. Biodiversitat\índic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4423965"/>
            <a:ext cx="3312368" cy="2101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3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50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5</cp:revision>
  <dcterms:created xsi:type="dcterms:W3CDTF">2013-11-27T09:58:02Z</dcterms:created>
  <dcterms:modified xsi:type="dcterms:W3CDTF">2013-12-04T07:48:28Z</dcterms:modified>
</cp:coreProperties>
</file>