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575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02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088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14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177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9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81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54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97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767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378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9439-1183-4875-997C-60C6D2760078}" type="datetimeFigureOut">
              <a:rPr lang="es-ES" smtClean="0"/>
              <a:t>07/10/2014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8150D-18BD-4E07-B60B-17F87572C7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463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1513091"/>
            <a:ext cx="705678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b="1" dirty="0" smtClean="0"/>
              <a:t>La </a:t>
            </a:r>
            <a:r>
              <a:rPr lang="es-ES" sz="2800" b="1" dirty="0" err="1" smtClean="0"/>
              <a:t>ciència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és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coneixement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obtingut</a:t>
            </a:r>
            <a:r>
              <a:rPr lang="es-ES" sz="2800" b="1" dirty="0" smtClean="0"/>
              <a:t> i </a:t>
            </a:r>
            <a:r>
              <a:rPr lang="es-ES" sz="2800" b="1" dirty="0" err="1" smtClean="0"/>
              <a:t>verificat</a:t>
            </a:r>
            <a:r>
              <a:rPr lang="es-ES" sz="2800" b="1" dirty="0" smtClean="0"/>
              <a:t>, </a:t>
            </a:r>
            <a:r>
              <a:rPr lang="es-ES" sz="2800" b="1" dirty="0" err="1" smtClean="0"/>
              <a:t>mitjançant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observació</a:t>
            </a:r>
            <a:r>
              <a:rPr lang="es-ES" sz="2800" b="1" dirty="0" smtClean="0"/>
              <a:t> i </a:t>
            </a:r>
            <a:r>
              <a:rPr lang="es-ES" sz="2800" b="1" dirty="0" err="1" smtClean="0"/>
              <a:t>experimentació</a:t>
            </a:r>
            <a:r>
              <a:rPr lang="es-ES" sz="2800" b="1" dirty="0" smtClean="0"/>
              <a:t>       i </a:t>
            </a:r>
            <a:r>
              <a:rPr lang="es-ES" sz="2800" b="1" dirty="0" err="1" smtClean="0"/>
              <a:t>organitzat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segons</a:t>
            </a:r>
            <a:r>
              <a:rPr lang="es-ES" sz="2800" b="1" dirty="0" smtClean="0"/>
              <a:t> un </a:t>
            </a:r>
            <a:r>
              <a:rPr lang="es-ES" sz="2800" b="1" dirty="0" err="1" smtClean="0"/>
              <a:t>raonament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lògic</a:t>
            </a:r>
            <a:r>
              <a:rPr lang="es-ES" sz="2800" b="1" dirty="0" smtClean="0"/>
              <a:t>.</a:t>
            </a:r>
            <a:r>
              <a:rPr lang="es-ES" sz="24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s-ES" sz="2400" b="1" dirty="0" smtClean="0"/>
              <a:t> </a:t>
            </a:r>
            <a:r>
              <a:rPr lang="es-ES" sz="28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s-ES" sz="2800" b="1" dirty="0" smtClean="0"/>
              <a:t> La </a:t>
            </a:r>
            <a:r>
              <a:rPr lang="es-ES" sz="2800" b="1" dirty="0" err="1" smtClean="0"/>
              <a:t>metodologia</a:t>
            </a:r>
            <a:r>
              <a:rPr lang="es-ES" sz="2800" b="1" dirty="0" smtClean="0"/>
              <a:t> es basa en el </a:t>
            </a:r>
            <a:r>
              <a:rPr lang="es-ES" sz="2800" b="1" dirty="0" err="1" smtClean="0">
                <a:solidFill>
                  <a:srgbClr val="CC0000"/>
                </a:solidFill>
              </a:rPr>
              <a:t>mètode</a:t>
            </a:r>
            <a:r>
              <a:rPr lang="es-ES" sz="2800" b="1" dirty="0" smtClean="0">
                <a:solidFill>
                  <a:srgbClr val="CC0000"/>
                </a:solidFill>
              </a:rPr>
              <a:t> </a:t>
            </a:r>
            <a:r>
              <a:rPr lang="es-ES" sz="2800" b="1" dirty="0" err="1" smtClean="0">
                <a:solidFill>
                  <a:srgbClr val="CC0000"/>
                </a:solidFill>
              </a:rPr>
              <a:t>científic</a:t>
            </a:r>
            <a:endParaRPr lang="es-ES" sz="2800" b="1" dirty="0" smtClean="0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endParaRPr lang="es-ES" b="1" dirty="0" smtClean="0"/>
          </a:p>
          <a:p>
            <a:pPr>
              <a:spcBef>
                <a:spcPct val="50000"/>
              </a:spcBef>
            </a:pPr>
            <a:r>
              <a:rPr lang="es-ES" b="1" dirty="0" smtClean="0"/>
              <a:t> </a:t>
            </a:r>
          </a:p>
          <a:p>
            <a:pPr>
              <a:spcBef>
                <a:spcPct val="50000"/>
              </a:spcBef>
            </a:pPr>
            <a:endParaRPr lang="es-ES" b="1" i="1" dirty="0"/>
          </a:p>
        </p:txBody>
      </p:sp>
    </p:spTree>
    <p:extLst>
      <p:ext uri="{BB962C8B-B14F-4D97-AF65-F5344CB8AC3E}">
        <p14:creationId xmlns:p14="http://schemas.microsoft.com/office/powerpoint/2010/main" val="3128776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2014-10-07T10:59:34Z</dcterms:created>
  <dcterms:modified xsi:type="dcterms:W3CDTF">2014-10-07T11:00:54Z</dcterms:modified>
</cp:coreProperties>
</file>