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E25C6-244D-4108-A357-5DB15BE35AA8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AA6DE-C14D-4476-87FC-87E6F5DB330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</a:t>
            </a:r>
            <a:r>
              <a:rPr lang="es-ES" sz="2000" b="1" dirty="0" err="1">
                <a:solidFill>
                  <a:srgbClr val="003399"/>
                </a:solidFill>
              </a:rPr>
              <a:t>Ll.</a:t>
            </a:r>
            <a:r>
              <a:rPr lang="es-ES" sz="2000" b="1" dirty="0">
                <a:solidFill>
                  <a:srgbClr val="003399"/>
                </a:solidFill>
              </a:rPr>
              <a:t> I.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288" y="692150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>
                <a:solidFill>
                  <a:srgbClr val="003399"/>
                </a:solidFill>
              </a:rPr>
              <a:t>Índex de la </a:t>
            </a:r>
            <a:r>
              <a:rPr lang="es-ES" sz="2400" b="1" dirty="0" err="1">
                <a:solidFill>
                  <a:srgbClr val="003399"/>
                </a:solidFill>
              </a:rPr>
              <a:t>lliçó</a:t>
            </a:r>
            <a:r>
              <a:rPr lang="es-ES" sz="2400" b="1" dirty="0">
                <a:solidFill>
                  <a:srgbClr val="003399"/>
                </a:solidFill>
              </a:rPr>
              <a:t>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/>
              <a:t>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84213" y="1503363"/>
            <a:ext cx="7920037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a-ES" dirty="0"/>
              <a:t> </a:t>
            </a:r>
            <a:r>
              <a:rPr lang="ca-ES" b="1" dirty="0" smtClean="0"/>
              <a:t>1.1</a:t>
            </a:r>
            <a:r>
              <a:rPr lang="ca-ES" b="1" dirty="0"/>
              <a:t>. Actualitat de la biologia. </a:t>
            </a:r>
          </a:p>
          <a:p>
            <a:pPr marL="342900" indent="-342900"/>
            <a:endParaRPr lang="ca-ES" b="1" dirty="0"/>
          </a:p>
          <a:p>
            <a:pPr marL="342900" indent="-342900"/>
            <a:r>
              <a:rPr lang="ca-ES" b="1" dirty="0"/>
              <a:t>1.2. </a:t>
            </a:r>
            <a:r>
              <a:rPr lang="ca-ES" b="1" dirty="0" smtClean="0"/>
              <a:t>La biologia estudia els organismes. </a:t>
            </a:r>
            <a:endParaRPr lang="ca-ES" b="1" dirty="0"/>
          </a:p>
          <a:p>
            <a:pPr marL="342900" indent="-342900"/>
            <a:endParaRPr lang="ca-ES" b="1" dirty="0"/>
          </a:p>
          <a:p>
            <a:pPr marL="342900" indent="-342900"/>
            <a:r>
              <a:rPr lang="ca-ES" b="1" dirty="0"/>
              <a:t>1.3. </a:t>
            </a:r>
            <a:r>
              <a:rPr lang="ca-ES" b="1" dirty="0" smtClean="0"/>
              <a:t>Fites històriques.</a:t>
            </a:r>
            <a:endParaRPr lang="ca-ES" b="1" dirty="0"/>
          </a:p>
          <a:p>
            <a:pPr marL="342900" indent="-342900"/>
            <a:r>
              <a:rPr lang="ca-ES" b="1" dirty="0"/>
              <a:t> </a:t>
            </a:r>
          </a:p>
          <a:p>
            <a:pPr marL="342900" indent="-342900"/>
            <a:r>
              <a:rPr lang="ca-ES" b="1" dirty="0"/>
              <a:t>1.4. Concepte de biologia</a:t>
            </a:r>
            <a:r>
              <a:rPr lang="ca-ES" b="1" dirty="0" smtClean="0"/>
              <a:t>.</a:t>
            </a:r>
          </a:p>
          <a:p>
            <a:pPr marL="342900" indent="-342900"/>
            <a:r>
              <a:rPr lang="ca-ES" b="1" dirty="0" smtClean="0"/>
              <a:t> </a:t>
            </a:r>
            <a:endParaRPr lang="ca-ES" b="1" dirty="0"/>
          </a:p>
          <a:p>
            <a:pPr marL="342900" indent="-342900"/>
            <a:r>
              <a:rPr lang="ca-ES" b="1" dirty="0" smtClean="0"/>
              <a:t>1.5. Concepte </a:t>
            </a:r>
            <a:r>
              <a:rPr lang="ca-ES" b="1" dirty="0"/>
              <a:t>de vida. </a:t>
            </a:r>
            <a:endParaRPr lang="ca-ES" b="1" dirty="0" smtClean="0"/>
          </a:p>
          <a:p>
            <a:pPr marL="342900" indent="-342900"/>
            <a:endParaRPr lang="ca-ES" b="1" dirty="0"/>
          </a:p>
          <a:p>
            <a:pPr marL="342900" indent="-342900"/>
            <a:r>
              <a:rPr lang="ca-ES" b="1" dirty="0" smtClean="0"/>
              <a:t>1.6. </a:t>
            </a:r>
            <a:r>
              <a:rPr lang="ca-ES" b="1" dirty="0"/>
              <a:t>Concepte de ciència. </a:t>
            </a:r>
            <a:endParaRPr lang="ca-ES" b="1" dirty="0" smtClean="0"/>
          </a:p>
          <a:p>
            <a:pPr marL="342900" indent="-342900"/>
            <a:endParaRPr lang="ca-ES" b="1" dirty="0"/>
          </a:p>
          <a:p>
            <a:pPr marL="342900" indent="-342900"/>
            <a:r>
              <a:rPr lang="ca-ES" b="1" dirty="0" smtClean="0"/>
              <a:t>1.7. Teories principals: cel·lular i evolució</a:t>
            </a:r>
          </a:p>
          <a:p>
            <a:pPr marL="342900" indent="-342900"/>
            <a:endParaRPr lang="ca-ES" b="1" dirty="0"/>
          </a:p>
          <a:p>
            <a:pPr marL="342900" indent="-342900"/>
            <a:r>
              <a:rPr lang="ca-ES" b="1" dirty="0" smtClean="0"/>
              <a:t>1.8. Classificació dels organismes</a:t>
            </a:r>
          </a:p>
          <a:p>
            <a:pPr marL="342900" indent="-342900"/>
            <a:endParaRPr lang="ca-ES" b="1" dirty="0" smtClean="0"/>
          </a:p>
          <a:p>
            <a:pPr marL="342900" indent="-342900"/>
            <a:r>
              <a:rPr lang="ca-ES" b="1" smtClean="0"/>
              <a:t>1.9</a:t>
            </a:r>
            <a:r>
              <a:rPr lang="ca-ES" b="1" dirty="0" smtClean="0"/>
              <a:t>. Nivells </a:t>
            </a:r>
            <a:r>
              <a:rPr lang="ca-ES" b="1" dirty="0"/>
              <a:t>d’organització de la matèria viva.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2</cp:revision>
  <dcterms:created xsi:type="dcterms:W3CDTF">2012-07-03T16:11:37Z</dcterms:created>
  <dcterms:modified xsi:type="dcterms:W3CDTF">2013-11-03T20:30:05Z</dcterms:modified>
</cp:coreProperties>
</file>