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B172-DDBF-4F88-A0F3-66D8F4C7F194}" type="datetimeFigureOut">
              <a:rPr lang="es-ES" smtClean="0"/>
              <a:t>03/07/2012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0BE0-B2AE-4232-86DE-5F957C2F559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518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1.4. Concepte de biologia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71550" y="1700213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11188" y="1412875"/>
            <a:ext cx="770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2000" b="1"/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25613" name="Text Box 16"/>
          <p:cNvSpPr txBox="1">
            <a:spLocks noChangeArrowheads="1"/>
          </p:cNvSpPr>
          <p:nvPr/>
        </p:nvSpPr>
        <p:spPr bwMode="auto">
          <a:xfrm>
            <a:off x="512763" y="1668463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La biologia és la </a:t>
            </a:r>
            <a:r>
              <a:rPr lang="es-ES" sz="2800" b="1">
                <a:solidFill>
                  <a:srgbClr val="CC0000"/>
                </a:solidFill>
              </a:rPr>
              <a:t>ciència</a:t>
            </a:r>
            <a:r>
              <a:rPr lang="es-ES" sz="2800" b="1"/>
              <a:t> que estudia la </a:t>
            </a:r>
            <a:r>
              <a:rPr lang="es-ES" sz="2800" b="1">
                <a:solidFill>
                  <a:srgbClr val="CC0000"/>
                </a:solidFill>
              </a:rPr>
              <a:t>vida</a:t>
            </a:r>
          </a:p>
        </p:txBody>
      </p:sp>
      <p:sp>
        <p:nvSpPr>
          <p:cNvPr id="25614" name="Text Box 17"/>
          <p:cNvSpPr txBox="1">
            <a:spLocks noChangeArrowheads="1"/>
          </p:cNvSpPr>
          <p:nvPr/>
        </p:nvSpPr>
        <p:spPr bwMode="auto">
          <a:xfrm>
            <a:off x="1042988" y="2565400"/>
            <a:ext cx="67691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 dirty="0"/>
          </a:p>
          <a:p>
            <a:pPr>
              <a:spcBef>
                <a:spcPct val="50000"/>
              </a:spcBef>
            </a:pPr>
            <a:r>
              <a:rPr lang="es-ES" sz="2800" b="1" dirty="0"/>
              <a:t>El </a:t>
            </a:r>
            <a:r>
              <a:rPr lang="es-ES" sz="2800" b="1" dirty="0" err="1"/>
              <a:t>seus</a:t>
            </a:r>
            <a:r>
              <a:rPr lang="es-ES" sz="2800" b="1" dirty="0"/>
              <a:t> </a:t>
            </a:r>
            <a:r>
              <a:rPr lang="es-ES" sz="2800" b="1" dirty="0" err="1"/>
              <a:t>objectius</a:t>
            </a:r>
            <a:r>
              <a:rPr lang="es-ES" sz="2800" b="1" dirty="0"/>
              <a:t> </a:t>
            </a:r>
            <a:r>
              <a:rPr lang="es-ES" sz="2800" b="1" dirty="0" err="1"/>
              <a:t>són</a:t>
            </a:r>
            <a:r>
              <a:rPr lang="es-ES" sz="2800" b="1" dirty="0"/>
              <a:t> estudiar:</a:t>
            </a:r>
          </a:p>
          <a:p>
            <a:pPr>
              <a:spcBef>
                <a:spcPct val="50000"/>
              </a:spcBef>
            </a:pPr>
            <a:r>
              <a:rPr lang="es-ES" sz="2800" b="1" dirty="0" err="1">
                <a:solidFill>
                  <a:srgbClr val="CC0000"/>
                </a:solidFill>
              </a:rPr>
              <a:t>l’estructura</a:t>
            </a:r>
            <a:r>
              <a:rPr lang="es-ES" sz="2800" b="1" dirty="0">
                <a:solidFill>
                  <a:srgbClr val="CC0000"/>
                </a:solidFill>
              </a:rPr>
              <a:t> i </a:t>
            </a:r>
            <a:r>
              <a:rPr lang="es-ES" sz="2800" b="1" dirty="0" err="1">
                <a:solidFill>
                  <a:srgbClr val="CC0000"/>
                </a:solidFill>
              </a:rPr>
              <a:t>funció</a:t>
            </a:r>
            <a:r>
              <a:rPr lang="es-ES" sz="2800" b="1" dirty="0"/>
              <a:t> </a:t>
            </a:r>
            <a:r>
              <a:rPr lang="es-ES" sz="2800" b="1" dirty="0" err="1"/>
              <a:t>dels</a:t>
            </a:r>
            <a:r>
              <a:rPr lang="es-ES" sz="2800" b="1" dirty="0"/>
              <a:t> </a:t>
            </a:r>
            <a:r>
              <a:rPr lang="es-ES" sz="2800" b="1" dirty="0" err="1"/>
              <a:t>organismes</a:t>
            </a:r>
            <a:endParaRPr lang="es-ES" sz="2800" b="1" dirty="0"/>
          </a:p>
          <a:p>
            <a:pPr>
              <a:spcBef>
                <a:spcPct val="50000"/>
              </a:spcBef>
            </a:pPr>
            <a:r>
              <a:rPr lang="es-ES" sz="2800" b="1" dirty="0"/>
              <a:t>Les </a:t>
            </a:r>
            <a:r>
              <a:rPr lang="es-ES" sz="2800" b="1" dirty="0" err="1">
                <a:solidFill>
                  <a:srgbClr val="CC0000"/>
                </a:solidFill>
              </a:rPr>
              <a:t>interrelacions</a:t>
            </a:r>
            <a:r>
              <a:rPr lang="es-ES" sz="2800" b="1" dirty="0"/>
              <a:t> </a:t>
            </a:r>
          </a:p>
          <a:p>
            <a:pPr>
              <a:spcBef>
                <a:spcPct val="50000"/>
              </a:spcBef>
            </a:pPr>
            <a:r>
              <a:rPr lang="es-ES" sz="2800" b="1" dirty="0"/>
              <a:t>entre </a:t>
            </a:r>
            <a:r>
              <a:rPr lang="es-ES" sz="2800" b="1" dirty="0" err="1"/>
              <a:t>organismes</a:t>
            </a:r>
            <a:r>
              <a:rPr lang="es-ES" sz="2800" b="1" dirty="0"/>
              <a:t> i </a:t>
            </a:r>
            <a:r>
              <a:rPr lang="es-ES" sz="2800" b="1" dirty="0" err="1"/>
              <a:t>medi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2012-07-03T16:37:17Z</dcterms:created>
  <dcterms:modified xsi:type="dcterms:W3CDTF">2012-07-03T16:38:23Z</dcterms:modified>
</cp:coreProperties>
</file>