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CB172-DDBF-4F88-A0F3-66D8F4C7F194}" type="datetimeFigureOut">
              <a:rPr lang="es-ES" smtClean="0"/>
              <a:t>03/07/2012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40BE0-B2AE-4232-86DE-5F957C2F559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CB172-DDBF-4F88-A0F3-66D8F4C7F194}" type="datetimeFigureOut">
              <a:rPr lang="es-ES" smtClean="0"/>
              <a:t>03/07/2012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40BE0-B2AE-4232-86DE-5F957C2F559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CB172-DDBF-4F88-A0F3-66D8F4C7F194}" type="datetimeFigureOut">
              <a:rPr lang="es-ES" smtClean="0"/>
              <a:t>03/07/2012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40BE0-B2AE-4232-86DE-5F957C2F559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CB172-DDBF-4F88-A0F3-66D8F4C7F194}" type="datetimeFigureOut">
              <a:rPr lang="es-ES" smtClean="0"/>
              <a:t>03/07/2012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40BE0-B2AE-4232-86DE-5F957C2F559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CB172-DDBF-4F88-A0F3-66D8F4C7F194}" type="datetimeFigureOut">
              <a:rPr lang="es-ES" smtClean="0"/>
              <a:t>03/07/2012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40BE0-B2AE-4232-86DE-5F957C2F559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CB172-DDBF-4F88-A0F3-66D8F4C7F194}" type="datetimeFigureOut">
              <a:rPr lang="es-ES" smtClean="0"/>
              <a:t>03/07/2012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40BE0-B2AE-4232-86DE-5F957C2F559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CB172-DDBF-4F88-A0F3-66D8F4C7F194}" type="datetimeFigureOut">
              <a:rPr lang="es-ES" smtClean="0"/>
              <a:t>03/07/2012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40BE0-B2AE-4232-86DE-5F957C2F559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CB172-DDBF-4F88-A0F3-66D8F4C7F194}" type="datetimeFigureOut">
              <a:rPr lang="es-ES" smtClean="0"/>
              <a:t>03/07/2012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40BE0-B2AE-4232-86DE-5F957C2F559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CB172-DDBF-4F88-A0F3-66D8F4C7F194}" type="datetimeFigureOut">
              <a:rPr lang="es-ES" smtClean="0"/>
              <a:t>03/07/2012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40BE0-B2AE-4232-86DE-5F957C2F559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CB172-DDBF-4F88-A0F3-66D8F4C7F194}" type="datetimeFigureOut">
              <a:rPr lang="es-ES" smtClean="0"/>
              <a:t>03/07/2012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40BE0-B2AE-4232-86DE-5F957C2F559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CB172-DDBF-4F88-A0F3-66D8F4C7F194}" type="datetimeFigureOut">
              <a:rPr lang="es-ES" smtClean="0"/>
              <a:t>03/07/2012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40BE0-B2AE-4232-86DE-5F957C2F559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8CB172-DDBF-4F88-A0F3-66D8F4C7F194}" type="datetimeFigureOut">
              <a:rPr lang="es-ES" smtClean="0"/>
              <a:t>03/07/2012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040BE0-B2AE-4232-86DE-5F957C2F5598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395288" y="188913"/>
            <a:ext cx="82073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000" b="1">
                <a:solidFill>
                  <a:srgbClr val="003399"/>
                </a:solidFill>
              </a:rPr>
              <a:t>UD. I. INTRODUCCIÓ. Ll. 1. </a:t>
            </a:r>
            <a:r>
              <a:rPr lang="es-ES" sz="2000" b="1" i="1">
                <a:solidFill>
                  <a:srgbClr val="003399"/>
                </a:solidFill>
              </a:rPr>
              <a:t>Què és la biologia?</a:t>
            </a:r>
          </a:p>
        </p:txBody>
      </p:sp>
      <p:sp>
        <p:nvSpPr>
          <p:cNvPr id="25603" name="Line 3"/>
          <p:cNvSpPr>
            <a:spLocks noChangeShapeType="1"/>
          </p:cNvSpPr>
          <p:nvPr/>
        </p:nvSpPr>
        <p:spPr bwMode="auto">
          <a:xfrm>
            <a:off x="539750" y="1125538"/>
            <a:ext cx="80645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5604" name="Line 4"/>
          <p:cNvSpPr>
            <a:spLocks noChangeShapeType="1"/>
          </p:cNvSpPr>
          <p:nvPr/>
        </p:nvSpPr>
        <p:spPr bwMode="auto">
          <a:xfrm>
            <a:off x="539750" y="549275"/>
            <a:ext cx="80645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468313" y="620713"/>
            <a:ext cx="51831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400" b="1">
                <a:solidFill>
                  <a:srgbClr val="003399"/>
                </a:solidFill>
              </a:rPr>
              <a:t>1.4. Concepte de biologia</a:t>
            </a:r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900113" y="6003925"/>
            <a:ext cx="7272337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</p:txBody>
      </p:sp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827088" y="1773238"/>
            <a:ext cx="38893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s-ES"/>
          </a:p>
        </p:txBody>
      </p:sp>
      <p:sp>
        <p:nvSpPr>
          <p:cNvPr id="25608" name="Text Box 8"/>
          <p:cNvSpPr txBox="1">
            <a:spLocks noChangeArrowheads="1"/>
          </p:cNvSpPr>
          <p:nvPr/>
        </p:nvSpPr>
        <p:spPr bwMode="auto">
          <a:xfrm>
            <a:off x="971550" y="1700213"/>
            <a:ext cx="3600450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25609" name="Text Box 9"/>
          <p:cNvSpPr txBox="1">
            <a:spLocks noChangeArrowheads="1"/>
          </p:cNvSpPr>
          <p:nvPr/>
        </p:nvSpPr>
        <p:spPr bwMode="auto">
          <a:xfrm>
            <a:off x="4572000" y="1844675"/>
            <a:ext cx="32400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</p:txBody>
      </p:sp>
      <p:sp>
        <p:nvSpPr>
          <p:cNvPr id="25610" name="Text Box 11"/>
          <p:cNvSpPr txBox="1">
            <a:spLocks noChangeArrowheads="1"/>
          </p:cNvSpPr>
          <p:nvPr/>
        </p:nvSpPr>
        <p:spPr bwMode="auto">
          <a:xfrm>
            <a:off x="611188" y="1412875"/>
            <a:ext cx="7705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s-ES" sz="2000" b="1"/>
          </a:p>
        </p:txBody>
      </p:sp>
      <p:sp>
        <p:nvSpPr>
          <p:cNvPr id="25611" name="Text Box 12"/>
          <p:cNvSpPr txBox="1">
            <a:spLocks noChangeArrowheads="1"/>
          </p:cNvSpPr>
          <p:nvPr/>
        </p:nvSpPr>
        <p:spPr bwMode="auto">
          <a:xfrm>
            <a:off x="6372225" y="3716338"/>
            <a:ext cx="3816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s-ES" sz="2000" b="1"/>
          </a:p>
        </p:txBody>
      </p:sp>
      <p:sp>
        <p:nvSpPr>
          <p:cNvPr id="25612" name="Text Box 13"/>
          <p:cNvSpPr txBox="1">
            <a:spLocks noChangeArrowheads="1"/>
          </p:cNvSpPr>
          <p:nvPr/>
        </p:nvSpPr>
        <p:spPr bwMode="auto">
          <a:xfrm>
            <a:off x="4643438" y="1700213"/>
            <a:ext cx="26654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s-ES" sz="2000" b="1"/>
          </a:p>
        </p:txBody>
      </p:sp>
      <p:sp>
        <p:nvSpPr>
          <p:cNvPr id="25613" name="Text Box 16"/>
          <p:cNvSpPr txBox="1">
            <a:spLocks noChangeArrowheads="1"/>
          </p:cNvSpPr>
          <p:nvPr/>
        </p:nvSpPr>
        <p:spPr bwMode="auto">
          <a:xfrm>
            <a:off x="512763" y="1668463"/>
            <a:ext cx="7543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800" b="1"/>
              <a:t>La biologia és la </a:t>
            </a:r>
            <a:r>
              <a:rPr lang="es-ES" sz="2800" b="1">
                <a:solidFill>
                  <a:srgbClr val="CC0000"/>
                </a:solidFill>
              </a:rPr>
              <a:t>ciència</a:t>
            </a:r>
            <a:r>
              <a:rPr lang="es-ES" sz="2800" b="1"/>
              <a:t> que estudia la </a:t>
            </a:r>
            <a:r>
              <a:rPr lang="es-ES" sz="2800" b="1">
                <a:solidFill>
                  <a:srgbClr val="CC0000"/>
                </a:solidFill>
              </a:rPr>
              <a:t>vida</a:t>
            </a:r>
          </a:p>
        </p:txBody>
      </p:sp>
      <p:sp>
        <p:nvSpPr>
          <p:cNvPr id="25614" name="Text Box 17"/>
          <p:cNvSpPr txBox="1">
            <a:spLocks noChangeArrowheads="1"/>
          </p:cNvSpPr>
          <p:nvPr/>
        </p:nvSpPr>
        <p:spPr bwMode="auto">
          <a:xfrm>
            <a:off x="1042988" y="2565400"/>
            <a:ext cx="6769100" cy="302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 sz="2400" b="1" dirty="0"/>
          </a:p>
          <a:p>
            <a:pPr>
              <a:spcBef>
                <a:spcPct val="50000"/>
              </a:spcBef>
            </a:pPr>
            <a:r>
              <a:rPr lang="es-ES" sz="2800" b="1" dirty="0"/>
              <a:t>El </a:t>
            </a:r>
            <a:r>
              <a:rPr lang="es-ES" sz="2800" b="1" dirty="0" err="1"/>
              <a:t>seus</a:t>
            </a:r>
            <a:r>
              <a:rPr lang="es-ES" sz="2800" b="1" dirty="0"/>
              <a:t> </a:t>
            </a:r>
            <a:r>
              <a:rPr lang="es-ES" sz="2800" b="1" dirty="0" err="1"/>
              <a:t>objectius</a:t>
            </a:r>
            <a:r>
              <a:rPr lang="es-ES" sz="2800" b="1" dirty="0"/>
              <a:t> </a:t>
            </a:r>
            <a:r>
              <a:rPr lang="es-ES" sz="2800" b="1" dirty="0" err="1"/>
              <a:t>són</a:t>
            </a:r>
            <a:r>
              <a:rPr lang="es-ES" sz="2800" b="1" dirty="0"/>
              <a:t> estudiar:</a:t>
            </a:r>
          </a:p>
          <a:p>
            <a:pPr>
              <a:spcBef>
                <a:spcPct val="50000"/>
              </a:spcBef>
            </a:pPr>
            <a:r>
              <a:rPr lang="es-ES" sz="2800" b="1" dirty="0" err="1">
                <a:solidFill>
                  <a:srgbClr val="CC0000"/>
                </a:solidFill>
              </a:rPr>
              <a:t>l’estructura</a:t>
            </a:r>
            <a:r>
              <a:rPr lang="es-ES" sz="2800" b="1" dirty="0">
                <a:solidFill>
                  <a:srgbClr val="CC0000"/>
                </a:solidFill>
              </a:rPr>
              <a:t> i </a:t>
            </a:r>
            <a:r>
              <a:rPr lang="es-ES" sz="2800" b="1" dirty="0" err="1">
                <a:solidFill>
                  <a:srgbClr val="CC0000"/>
                </a:solidFill>
              </a:rPr>
              <a:t>funció</a:t>
            </a:r>
            <a:r>
              <a:rPr lang="es-ES" sz="2800" b="1" dirty="0"/>
              <a:t> </a:t>
            </a:r>
            <a:r>
              <a:rPr lang="es-ES" sz="2800" b="1" dirty="0" err="1"/>
              <a:t>dels</a:t>
            </a:r>
            <a:r>
              <a:rPr lang="es-ES" sz="2800" b="1" dirty="0"/>
              <a:t> </a:t>
            </a:r>
            <a:r>
              <a:rPr lang="es-ES" sz="2800" b="1" dirty="0" err="1"/>
              <a:t>organismes</a:t>
            </a:r>
            <a:endParaRPr lang="es-ES" sz="2800" b="1" dirty="0"/>
          </a:p>
          <a:p>
            <a:pPr>
              <a:spcBef>
                <a:spcPct val="50000"/>
              </a:spcBef>
            </a:pPr>
            <a:r>
              <a:rPr lang="es-ES" sz="2800" b="1" dirty="0"/>
              <a:t>Les </a:t>
            </a:r>
            <a:r>
              <a:rPr lang="es-ES" sz="2800" b="1" dirty="0" err="1">
                <a:solidFill>
                  <a:srgbClr val="CC0000"/>
                </a:solidFill>
              </a:rPr>
              <a:t>interrelacions</a:t>
            </a:r>
            <a:r>
              <a:rPr lang="es-ES" sz="2800" b="1" dirty="0"/>
              <a:t> </a:t>
            </a:r>
          </a:p>
          <a:p>
            <a:pPr>
              <a:spcBef>
                <a:spcPct val="50000"/>
              </a:spcBef>
            </a:pPr>
            <a:r>
              <a:rPr lang="es-ES" sz="2800" b="1" dirty="0"/>
              <a:t>entre </a:t>
            </a:r>
            <a:r>
              <a:rPr lang="es-ES" sz="2800" b="1" dirty="0" err="1"/>
              <a:t>organismes</a:t>
            </a:r>
            <a:r>
              <a:rPr lang="es-ES" sz="2800" b="1" dirty="0"/>
              <a:t> i </a:t>
            </a:r>
            <a:r>
              <a:rPr lang="es-ES" sz="2800" b="1" dirty="0" err="1"/>
              <a:t>medi</a:t>
            </a:r>
            <a:endParaRPr lang="es-E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49</Words>
  <Application>Microsoft Office PowerPoint</Application>
  <PresentationFormat>Presentación en pantalla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Windows7</dc:creator>
  <cp:lastModifiedBy>Windows7</cp:lastModifiedBy>
  <cp:revision>1</cp:revision>
  <dcterms:created xsi:type="dcterms:W3CDTF">2012-07-03T16:37:17Z</dcterms:created>
  <dcterms:modified xsi:type="dcterms:W3CDTF">2012-07-03T16:38:23Z</dcterms:modified>
</cp:coreProperties>
</file>