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38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8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10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23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51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49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34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31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57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71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896D-78E1-4AF1-BE7D-F05660A54F3A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F0A6-2921-4A1A-910C-0CA1C46E50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0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51204" name="Picture 6" descr="400px-Phylogenetic_tree-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1438"/>
            <a:ext cx="69135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6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7_02ThreeDomains_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1324"/>
            <a:ext cx="8064896" cy="645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38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tree_of_l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274638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9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Clasificación-biológic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1"/>
            <a:ext cx="580168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5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850" y="1341438"/>
            <a:ext cx="84963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Actualment</a:t>
            </a:r>
            <a:r>
              <a:rPr lang="es-ES" b="1" dirty="0"/>
              <a:t> el tema de la </a:t>
            </a:r>
            <a:r>
              <a:rPr lang="es-ES" b="1" dirty="0" err="1"/>
              <a:t>classificació</a:t>
            </a:r>
            <a:r>
              <a:rPr lang="es-ES" b="1" dirty="0"/>
              <a:t>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organismes</a:t>
            </a:r>
            <a:r>
              <a:rPr lang="es-ES" b="1" dirty="0"/>
              <a:t> en </a:t>
            </a:r>
            <a:r>
              <a:rPr lang="es-ES" b="1" dirty="0" err="1"/>
              <a:t>regnes</a:t>
            </a:r>
            <a:r>
              <a:rPr lang="es-ES" b="1" dirty="0"/>
              <a:t> i </a:t>
            </a:r>
            <a:r>
              <a:rPr lang="es-ES" b="1" dirty="0" err="1"/>
              <a:t>dominis</a:t>
            </a:r>
            <a:r>
              <a:rPr lang="es-ES" b="1" dirty="0"/>
              <a:t> </a:t>
            </a:r>
            <a:r>
              <a:rPr lang="es-ES" b="1" dirty="0" err="1"/>
              <a:t>està</a:t>
            </a:r>
            <a:r>
              <a:rPr lang="es-ES" b="1" dirty="0"/>
              <a:t> en </a:t>
            </a:r>
            <a:r>
              <a:rPr lang="es-ES" b="1" dirty="0" err="1"/>
              <a:t>revisió</a:t>
            </a:r>
            <a:r>
              <a:rPr lang="es-ES" b="1" dirty="0"/>
              <a:t> i </a:t>
            </a:r>
            <a:r>
              <a:rPr lang="es-ES" b="1" dirty="0" err="1"/>
              <a:t>conviuen</a:t>
            </a:r>
            <a:r>
              <a:rPr lang="es-ES" b="1" dirty="0"/>
              <a:t> </a:t>
            </a:r>
            <a:r>
              <a:rPr lang="es-ES" b="1" dirty="0" err="1"/>
              <a:t>propostes</a:t>
            </a:r>
            <a:r>
              <a:rPr lang="es-ES" b="1" dirty="0"/>
              <a:t> </a:t>
            </a:r>
            <a:r>
              <a:rPr lang="es-ES" b="1" dirty="0" err="1"/>
              <a:t>molts</a:t>
            </a:r>
            <a:r>
              <a:rPr lang="es-ES" b="1" dirty="0"/>
              <a:t> </a:t>
            </a:r>
            <a:r>
              <a:rPr lang="es-ES" b="1" dirty="0" err="1"/>
              <a:t>diferents</a:t>
            </a:r>
            <a:r>
              <a:rPr lang="es-ES" b="1" dirty="0"/>
              <a:t> que en el </a:t>
            </a:r>
            <a:r>
              <a:rPr lang="es-ES" b="1" dirty="0" err="1"/>
              <a:t>pròxims</a:t>
            </a:r>
            <a:r>
              <a:rPr lang="es-ES" b="1" dirty="0"/>
              <a:t> </a:t>
            </a:r>
            <a:r>
              <a:rPr lang="es-ES" b="1" dirty="0" err="1"/>
              <a:t>anys</a:t>
            </a:r>
            <a:r>
              <a:rPr lang="es-ES" b="1" dirty="0"/>
              <a:t> </a:t>
            </a:r>
            <a:r>
              <a:rPr lang="es-ES" b="1" dirty="0" err="1"/>
              <a:t>seran</a:t>
            </a:r>
            <a:r>
              <a:rPr lang="es-ES" b="1" dirty="0"/>
              <a:t> </a:t>
            </a:r>
            <a:r>
              <a:rPr lang="es-ES" b="1" dirty="0" err="1"/>
              <a:t>motiu</a:t>
            </a:r>
            <a:r>
              <a:rPr lang="es-ES" b="1" dirty="0"/>
              <a:t> de </a:t>
            </a:r>
            <a:r>
              <a:rPr lang="es-ES" b="1" dirty="0" err="1"/>
              <a:t>discussió</a:t>
            </a:r>
            <a:r>
              <a:rPr lang="es-ES" b="1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REGNES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Bacteria</a:t>
            </a: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Arquea</a:t>
            </a: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Protista</a:t>
            </a: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err="1" smtClean="0"/>
              <a:t>Fongs</a:t>
            </a: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Planta</a:t>
            </a:r>
            <a:endParaRPr lang="es-ES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s-ES" b="1" dirty="0" smtClean="0"/>
              <a:t>Animal</a:t>
            </a:r>
            <a:endParaRPr lang="es-ES" b="1" dirty="0" smtClean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300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713788" cy="788988"/>
          </a:xfrm>
          <a:prstGeom prst="rect">
            <a:avLst/>
          </a:prstGeom>
          <a:solidFill>
            <a:srgbClr val="FEB2B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VI. BIODIVERSITAT. VI. 2. Sistemàtica, filogènia i taxonomia.</a:t>
            </a:r>
          </a:p>
          <a:p>
            <a:pPr eaLnBrk="1" hangingPunct="1">
              <a:spcBef>
                <a:spcPct val="50000"/>
              </a:spcBef>
            </a:pPr>
            <a:endParaRPr lang="es-ES" b="1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351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 </a:t>
            </a: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569325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Exercici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  <a:p>
            <a:pPr eaLnBrk="1" hangingPunct="1">
              <a:spcBef>
                <a:spcPct val="50000"/>
              </a:spcBef>
            </a:pPr>
            <a:r>
              <a:rPr lang="es-ES"/>
              <a:t>Noms dels regnes: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Imatges: 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Tipus d’organisme: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Organització cel·lular: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Tipus de metabolisme: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Característiques especials: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En què es basa la diferència entre dominis?:</a:t>
            </a:r>
          </a:p>
          <a:p>
            <a:pPr eaLnBrk="1" hangingPunct="1">
              <a:spcBef>
                <a:spcPct val="50000"/>
              </a:spcBef>
            </a:pPr>
            <a:r>
              <a:rPr lang="es-ES"/>
              <a:t>Exemples de les Balears: </a:t>
            </a:r>
          </a:p>
          <a:p>
            <a:pPr eaLnBrk="1" hangingPunct="1">
              <a:spcBef>
                <a:spcPct val="50000"/>
              </a:spcBef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2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2013-11-26T13:34:36Z</dcterms:created>
  <dcterms:modified xsi:type="dcterms:W3CDTF">2013-12-04T07:52:33Z</dcterms:modified>
</cp:coreProperties>
</file>