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21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663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978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647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404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372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08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033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26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647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6958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4C088-4B08-4097-A2D8-219B5D2F0AF9}" type="datetimeFigureOut">
              <a:rPr lang="es-ES" smtClean="0"/>
              <a:t>25/05/2014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475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94823"/>
            <a:ext cx="792088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NATURALESA DE LA CIÈNCIA</a:t>
            </a:r>
            <a:endParaRPr lang="es-ES" sz="3200" b="1" dirty="0"/>
          </a:p>
          <a:p>
            <a:r>
              <a:rPr lang="es-ES" sz="2400" b="1" dirty="0" err="1" smtClean="0"/>
              <a:t>Característiques</a:t>
            </a:r>
            <a:endParaRPr lang="es-ES" sz="24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Focalitzada</a:t>
            </a:r>
            <a:r>
              <a:rPr lang="es-ES" sz="2000" b="1" dirty="0" smtClean="0"/>
              <a:t> sobre el </a:t>
            </a:r>
            <a:r>
              <a:rPr lang="es-ES" sz="2000" b="1" dirty="0" err="1" smtClean="0"/>
              <a:t>món</a:t>
            </a:r>
            <a:r>
              <a:rPr lang="es-ES" sz="2000" b="1" dirty="0" smtClean="0"/>
              <a:t> natural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" sz="20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Coneixement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empíric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basat</a:t>
            </a:r>
            <a:r>
              <a:rPr lang="es-ES" sz="2000" b="1" dirty="0" smtClean="0"/>
              <a:t> en </a:t>
            </a:r>
            <a:r>
              <a:rPr lang="es-ES" sz="2000" b="1" dirty="0" err="1" smtClean="0"/>
              <a:t>evidències</a:t>
            </a:r>
            <a:endParaRPr lang="es-ES" sz="20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" sz="20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Coneixement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comprovable</a:t>
            </a:r>
            <a:endParaRPr lang="es-ES" sz="20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" sz="20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Coneixement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subjecte</a:t>
            </a:r>
            <a:r>
              <a:rPr lang="es-ES" sz="2000" b="1" dirty="0" smtClean="0"/>
              <a:t> a </a:t>
            </a:r>
            <a:r>
              <a:rPr lang="es-ES" sz="2000" b="1" dirty="0" err="1" smtClean="0"/>
              <a:t>canvis</a:t>
            </a:r>
            <a:endParaRPr lang="es-ES" sz="20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" sz="20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Activitat</a:t>
            </a:r>
            <a:r>
              <a:rPr lang="es-ES" sz="2000" b="1" dirty="0" smtClean="0"/>
              <a:t> humana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" sz="20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000" b="1" dirty="0" smtClean="0"/>
              <a:t>Implica </a:t>
            </a:r>
            <a:r>
              <a:rPr lang="es-ES" sz="2000" b="1" dirty="0" err="1" smtClean="0"/>
              <a:t>imaginació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creativitat</a:t>
            </a:r>
            <a:endParaRPr lang="es-ES" sz="20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" sz="20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000" b="1" dirty="0" smtClean="0"/>
              <a:t>Basada en </a:t>
            </a:r>
            <a:r>
              <a:rPr lang="es-ES" sz="2000" b="1" dirty="0" err="1" smtClean="0"/>
              <a:t>observació</a:t>
            </a:r>
            <a:r>
              <a:rPr lang="es-ES" sz="2000" b="1" dirty="0" smtClean="0"/>
              <a:t> i </a:t>
            </a:r>
            <a:r>
              <a:rPr lang="es-ES" sz="2000" b="1" dirty="0" err="1" smtClean="0"/>
              <a:t>infirència</a:t>
            </a:r>
            <a:endParaRPr lang="es-ES" sz="2000" b="1" dirty="0" smtClean="0"/>
          </a:p>
          <a:p>
            <a:pPr algn="ctr"/>
            <a:endParaRPr lang="es-ES" sz="20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Lleis</a:t>
            </a:r>
            <a:r>
              <a:rPr lang="es-ES" sz="2000" b="1" dirty="0" smtClean="0"/>
              <a:t> i </a:t>
            </a:r>
            <a:r>
              <a:rPr lang="es-ES" sz="2000" b="1" dirty="0" err="1" smtClean="0"/>
              <a:t>teories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22942895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35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2</cp:revision>
  <dcterms:created xsi:type="dcterms:W3CDTF">2014-05-25T18:37:37Z</dcterms:created>
  <dcterms:modified xsi:type="dcterms:W3CDTF">2014-05-25T18:50:57Z</dcterms:modified>
</cp:coreProperties>
</file>