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50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807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174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2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538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21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90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22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419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33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98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D16AB-D93F-432F-BA61-6FAED1DEFCF1}" type="datetimeFigureOut">
              <a:rPr lang="es-ES" smtClean="0"/>
              <a:t>02/11/2016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0CB40-1CA9-4329-ADE3-434724FB7F1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15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ject2061.org/publications/guides/science.pdf" TargetMode="External"/><Relationship Id="rId2" Type="http://schemas.openxmlformats.org/officeDocument/2006/relationships/hyperlink" Target="http://www.project2061.org/publications/bsl/online/index.php?chapter=1&amp;txtRef=&amp;txtURIOld=/tools/benchol/index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96533" y="790222"/>
            <a:ext cx="95165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Project 2061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i="1" dirty="0" err="1" smtClean="0"/>
              <a:t>Benchmarks</a:t>
            </a:r>
            <a:r>
              <a:rPr lang="es-ES" i="1" dirty="0" smtClean="0"/>
              <a:t> </a:t>
            </a:r>
            <a:r>
              <a:rPr lang="es-ES" i="1" dirty="0" err="1" smtClean="0"/>
              <a:t>on</a:t>
            </a:r>
            <a:r>
              <a:rPr lang="es-ES" i="1" dirty="0" smtClean="0"/>
              <a:t> </a:t>
            </a:r>
            <a:r>
              <a:rPr lang="es-ES" i="1" dirty="0" smtClean="0"/>
              <a:t>line</a:t>
            </a:r>
          </a:p>
          <a:p>
            <a:endParaRPr lang="es-ES" dirty="0"/>
          </a:p>
          <a:p>
            <a:r>
              <a:rPr lang="es-ES" dirty="0" err="1" smtClean="0"/>
              <a:t>Aplicacions</a:t>
            </a:r>
            <a:r>
              <a:rPr lang="es-ES" dirty="0" smtClean="0"/>
              <a:t> de la </a:t>
            </a:r>
            <a:r>
              <a:rPr lang="es-ES" dirty="0" err="1" smtClean="0"/>
              <a:t>naturalesa</a:t>
            </a:r>
            <a:r>
              <a:rPr lang="es-ES" dirty="0" smtClean="0"/>
              <a:t> de la </a:t>
            </a:r>
            <a:r>
              <a:rPr lang="es-ES" dirty="0" err="1" smtClean="0"/>
              <a:t>ciència</a:t>
            </a:r>
            <a:r>
              <a:rPr lang="es-ES" dirty="0" smtClean="0"/>
              <a:t> a </a:t>
            </a:r>
            <a:r>
              <a:rPr lang="es-ES" dirty="0" err="1" smtClean="0"/>
              <a:t>l’escola</a:t>
            </a:r>
            <a:r>
              <a:rPr lang="es-ES" dirty="0" smtClean="0"/>
              <a:t> </a:t>
            </a:r>
            <a:r>
              <a:rPr lang="es-ES" dirty="0" err="1" smtClean="0"/>
              <a:t>primària</a:t>
            </a:r>
            <a:r>
              <a:rPr lang="es-ES" dirty="0" smtClean="0"/>
              <a:t> i </a:t>
            </a:r>
            <a:r>
              <a:rPr lang="es-ES" dirty="0" err="1" smtClean="0"/>
              <a:t>secundària</a:t>
            </a:r>
            <a:endParaRPr lang="es-ES" dirty="0" smtClean="0"/>
          </a:p>
          <a:p>
            <a:endParaRPr lang="es-ES" dirty="0"/>
          </a:p>
          <a:p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Nature</a:t>
            </a:r>
            <a:r>
              <a:rPr lang="es-ES" i="1" dirty="0" smtClean="0"/>
              <a:t> of </a:t>
            </a:r>
            <a:r>
              <a:rPr lang="es-ES" i="1" dirty="0" err="1" smtClean="0"/>
              <a:t>Science</a:t>
            </a:r>
            <a:endParaRPr lang="es-ES" i="1" dirty="0" smtClean="0"/>
          </a:p>
          <a:p>
            <a:r>
              <a:rPr lang="es-ES" dirty="0" smtClean="0">
                <a:hlinkClick r:id="rId2"/>
              </a:rPr>
              <a:t>http://www.project2061.org/publications/bsl/online/index.php?chapter=1&amp;txtRef=&amp;txtURIOld=%2Ftools%2Fbenchol%2Findex%2Ephp</a:t>
            </a:r>
            <a:endParaRPr lang="es-ES" dirty="0" smtClean="0"/>
          </a:p>
          <a:p>
            <a:endParaRPr lang="es-ES" dirty="0"/>
          </a:p>
          <a:p>
            <a:r>
              <a:rPr lang="es-ES" i="1" dirty="0" err="1" smtClean="0"/>
              <a:t>Exploring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Nature</a:t>
            </a:r>
            <a:r>
              <a:rPr lang="es-ES" i="1" dirty="0" smtClean="0"/>
              <a:t> of </a:t>
            </a:r>
            <a:r>
              <a:rPr lang="es-ES" i="1" dirty="0" err="1" smtClean="0"/>
              <a:t>Science</a:t>
            </a:r>
            <a:endParaRPr lang="es-ES" i="1" dirty="0" smtClean="0"/>
          </a:p>
          <a:p>
            <a:r>
              <a:rPr lang="es-ES" dirty="0" smtClean="0">
                <a:hlinkClick r:id="rId3"/>
              </a:rPr>
              <a:t>http://www.project2061.org/publications/guides/science.pdf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7757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2016-11-02T08:29:26Z</dcterms:created>
  <dcterms:modified xsi:type="dcterms:W3CDTF">2016-11-02T08:32:20Z</dcterms:modified>
</cp:coreProperties>
</file>