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2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55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4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9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04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29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46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28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23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82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DAAF-B8BA-4B3D-AD80-23F8BE4320A5}" type="datetimeFigureOut">
              <a:rPr lang="es-ES" smtClean="0"/>
              <a:t>08/10/2016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CE5A5-A1B2-44A5-A402-87D88D0585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23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641781" y="767746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/>
              <a:t>C</a:t>
            </a:r>
          </a:p>
          <a:p>
            <a:pPr algn="ctr"/>
            <a:endParaRPr lang="es-ES" sz="4800" b="1" dirty="0"/>
          </a:p>
          <a:p>
            <a:pPr algn="ctr"/>
            <a:endParaRPr lang="es-ES" sz="4800" b="1" dirty="0"/>
          </a:p>
          <a:p>
            <a:pPr algn="ctr"/>
            <a:endParaRPr lang="es-ES" sz="4800" b="1" dirty="0"/>
          </a:p>
          <a:p>
            <a:r>
              <a:rPr lang="es-ES" sz="4800" b="1" dirty="0"/>
              <a:t>T                                       S </a:t>
            </a:r>
            <a:endParaRPr lang="es-ES" sz="4800" b="1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2123728" y="1340768"/>
            <a:ext cx="2232248" cy="230425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5076056" y="1340768"/>
            <a:ext cx="2281336" cy="230425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555776" y="4077072"/>
            <a:ext cx="4464496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95536" y="76774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C - T - 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570559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5</cp:revision>
  <dcterms:created xsi:type="dcterms:W3CDTF">2014-11-13T18:16:39Z</dcterms:created>
  <dcterms:modified xsi:type="dcterms:W3CDTF">2016-10-08T10:06:08Z</dcterms:modified>
</cp:coreProperties>
</file>