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305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964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61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71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935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44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94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7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67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22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22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9363E-5050-4B4E-B7D5-31F492239E1D}" type="datetimeFigureOut">
              <a:rPr lang="es-ES" smtClean="0"/>
              <a:t>03/11/2014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05FF9-0BEC-4FD8-841B-5A617DB32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76106"/>
            <a:ext cx="80648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b="1" dirty="0" smtClean="0"/>
              <a:t>CIÈNCIA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Estudia el món </a:t>
            </a:r>
            <a:r>
              <a:rPr lang="ca-ES" sz="2800" b="1" dirty="0" smtClean="0"/>
              <a:t>natural.</a:t>
            </a:r>
            <a:endParaRPr lang="ca-ES" sz="2800" b="1" dirty="0" smtClean="0"/>
          </a:p>
          <a:p>
            <a:pPr algn="ctr"/>
            <a:endParaRPr lang="ca-ES" sz="2800" b="1" dirty="0"/>
          </a:p>
          <a:p>
            <a:pPr algn="ctr"/>
            <a:r>
              <a:rPr lang="ca-ES" sz="2800" b="1" dirty="0" smtClean="0"/>
              <a:t>És molt interessant perquè permet conèixer el món que ens </a:t>
            </a:r>
            <a:r>
              <a:rPr lang="ca-ES" sz="2800" b="1" dirty="0" smtClean="0"/>
              <a:t>envolta, el seu </a:t>
            </a:r>
            <a:r>
              <a:rPr lang="ca-ES" sz="2800" b="1" dirty="0" smtClean="0"/>
              <a:t>passat i </a:t>
            </a:r>
            <a:r>
              <a:rPr lang="ca-ES" sz="2800" b="1" dirty="0" smtClean="0"/>
              <a:t>permet preveure </a:t>
            </a:r>
            <a:r>
              <a:rPr lang="ca-ES" sz="2800" b="1" dirty="0" smtClean="0"/>
              <a:t>el futur. </a:t>
            </a:r>
          </a:p>
          <a:p>
            <a:pPr algn="ctr"/>
            <a:endParaRPr lang="ca-ES" sz="2800" b="1" dirty="0"/>
          </a:p>
          <a:p>
            <a:pPr algn="ctr"/>
            <a:r>
              <a:rPr lang="ca-ES" sz="2800" b="1" dirty="0" smtClean="0"/>
              <a:t>És un sistema de coneixement basat en evidències, generades  a partir observacions i experimentacions.</a:t>
            </a:r>
          </a:p>
          <a:p>
            <a:pPr algn="ctr"/>
            <a:endParaRPr lang="ca-ES" b="1" dirty="0"/>
          </a:p>
          <a:p>
            <a:pPr algn="ctr"/>
            <a:r>
              <a:rPr lang="ca-ES" b="1" dirty="0" smtClean="0"/>
              <a:t> 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3315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20688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800" b="1" dirty="0" smtClean="0"/>
              <a:t>Contínuament genera nous coneixements. Si és necessari es corregeix.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És útil, a través de la tecnologia millora les nostres vides.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 Ciència- Tecnologia -Societat </a:t>
            </a:r>
          </a:p>
          <a:p>
            <a:pPr algn="ctr"/>
            <a:endParaRPr lang="ca-ES" sz="2800" b="1" dirty="0" smtClean="0"/>
          </a:p>
          <a:p>
            <a:pPr algn="ctr"/>
            <a:r>
              <a:rPr lang="ca-ES" sz="2800" b="1" dirty="0" smtClean="0"/>
              <a:t>És una activitat humana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38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4</cp:revision>
  <dcterms:created xsi:type="dcterms:W3CDTF">2014-11-03T18:15:42Z</dcterms:created>
  <dcterms:modified xsi:type="dcterms:W3CDTF">2014-11-03T22:10:12Z</dcterms:modified>
</cp:coreProperties>
</file>