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14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65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03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797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7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85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28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18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3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85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4133-41F1-475A-BBF0-E0F8AB8F1670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3C233-9539-4B6C-91E0-216AA65EE2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12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15" y="1824042"/>
            <a:ext cx="8847374" cy="471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55576" y="40466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how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 </a:t>
            </a:r>
            <a:r>
              <a:rPr lang="es-ES" sz="2400" b="1" i="1" dirty="0" err="1" smtClean="0"/>
              <a:t>really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works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Universitat de Berkeley, California, USA</a:t>
            </a:r>
          </a:p>
          <a:p>
            <a:pPr algn="ctr"/>
            <a:r>
              <a:rPr lang="es-ES" sz="2400" b="1" dirty="0" smtClean="0"/>
              <a:t>http://undsci.berkeley.edu/article/intro_01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22539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2</cp:revision>
  <dcterms:created xsi:type="dcterms:W3CDTF">2014-10-26T19:05:16Z</dcterms:created>
  <dcterms:modified xsi:type="dcterms:W3CDTF">2014-11-03T16:24:48Z</dcterms:modified>
</cp:coreProperties>
</file>