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99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C36FE-ECC3-4835-B511-B34A5A3A2CBF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789E8-7723-45DD-858F-33B7839950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6748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789E8-7723-45DD-858F-33B783995087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2678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363E-5050-4B4E-B7D5-31F492239E1D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5FF9-0BEC-4FD8-841B-5A617DB32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3053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363E-5050-4B4E-B7D5-31F492239E1D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5FF9-0BEC-4FD8-841B-5A617DB32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964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363E-5050-4B4E-B7D5-31F492239E1D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5FF9-0BEC-4FD8-841B-5A617DB32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7615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363E-5050-4B4E-B7D5-31F492239E1D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5FF9-0BEC-4FD8-841B-5A617DB32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1713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363E-5050-4B4E-B7D5-31F492239E1D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5FF9-0BEC-4FD8-841B-5A617DB32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935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363E-5050-4B4E-B7D5-31F492239E1D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5FF9-0BEC-4FD8-841B-5A617DB32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9447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363E-5050-4B4E-B7D5-31F492239E1D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5FF9-0BEC-4FD8-841B-5A617DB32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0947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363E-5050-4B4E-B7D5-31F492239E1D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5FF9-0BEC-4FD8-841B-5A617DB32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274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363E-5050-4B4E-B7D5-31F492239E1D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5FF9-0BEC-4FD8-841B-5A617DB32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7675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363E-5050-4B4E-B7D5-31F492239E1D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5FF9-0BEC-4FD8-841B-5A617DB32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6221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363E-5050-4B4E-B7D5-31F492239E1D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5FF9-0BEC-4FD8-841B-5A617DB32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0220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9363E-5050-4B4E-B7D5-31F492239E1D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05FF9-0BEC-4FD8-841B-5A617DB32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70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476106"/>
            <a:ext cx="806489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3200" b="1" dirty="0" smtClean="0"/>
              <a:t>CIÈNCIA</a:t>
            </a:r>
          </a:p>
          <a:p>
            <a:pPr algn="ctr"/>
            <a:endParaRPr lang="ca-ES" sz="2800" b="1" dirty="0" smtClean="0"/>
          </a:p>
          <a:p>
            <a:pPr algn="ctr"/>
            <a:r>
              <a:rPr lang="ca-ES" sz="2800" b="1" dirty="0" smtClean="0"/>
              <a:t>Estudia el món </a:t>
            </a:r>
            <a:r>
              <a:rPr lang="ca-ES" sz="2800" b="1" dirty="0" smtClean="0"/>
              <a:t>natural</a:t>
            </a:r>
            <a:endParaRPr lang="ca-ES" sz="2800" b="1" dirty="0" smtClean="0"/>
          </a:p>
          <a:p>
            <a:pPr algn="ctr"/>
            <a:endParaRPr lang="ca-ES" sz="2800" b="1" dirty="0"/>
          </a:p>
          <a:p>
            <a:pPr algn="ctr"/>
            <a:r>
              <a:rPr lang="ca-ES" sz="2800" b="1" dirty="0"/>
              <a:t>P</a:t>
            </a:r>
            <a:r>
              <a:rPr lang="ca-ES" sz="2800" b="1" dirty="0" smtClean="0"/>
              <a:t>ermet </a:t>
            </a:r>
            <a:r>
              <a:rPr lang="ca-ES" sz="2800" b="1" dirty="0" smtClean="0"/>
              <a:t>conèixer el món que ens envolta: </a:t>
            </a:r>
            <a:endParaRPr lang="ca-ES" sz="2800" b="1" dirty="0" smtClean="0"/>
          </a:p>
          <a:p>
            <a:pPr algn="ctr"/>
            <a:r>
              <a:rPr lang="ca-ES" sz="2800" b="1" dirty="0" smtClean="0"/>
              <a:t>el </a:t>
            </a:r>
            <a:r>
              <a:rPr lang="ca-ES" sz="2800" b="1" dirty="0" smtClean="0"/>
              <a:t>passat i preveure el futur. </a:t>
            </a:r>
          </a:p>
          <a:p>
            <a:pPr algn="ctr"/>
            <a:endParaRPr lang="ca-ES" sz="2800" b="1" dirty="0"/>
          </a:p>
          <a:p>
            <a:pPr algn="ctr"/>
            <a:r>
              <a:rPr lang="ca-ES" sz="2800" b="1" dirty="0" smtClean="0"/>
              <a:t>És un sistema de coneixement basat en evidències, generades  a partir observacions i experimentacions.</a:t>
            </a:r>
          </a:p>
          <a:p>
            <a:pPr algn="ctr"/>
            <a:endParaRPr lang="ca-ES" b="1" dirty="0"/>
          </a:p>
          <a:p>
            <a:pPr algn="ctr"/>
            <a:r>
              <a:rPr lang="ca-ES" b="1" dirty="0" smtClean="0"/>
              <a:t> </a:t>
            </a:r>
            <a:endParaRPr lang="ca-ES" b="1" dirty="0"/>
          </a:p>
        </p:txBody>
      </p:sp>
    </p:spTree>
    <p:extLst>
      <p:ext uri="{BB962C8B-B14F-4D97-AF65-F5344CB8AC3E}">
        <p14:creationId xmlns:p14="http://schemas.microsoft.com/office/powerpoint/2010/main" val="1331518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620688"/>
            <a:ext cx="777686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800" b="1" dirty="0" smtClean="0"/>
              <a:t>Contínuament genera nous coneixements.               Si és necessari es corregeix.</a:t>
            </a:r>
          </a:p>
          <a:p>
            <a:pPr algn="ctr"/>
            <a:endParaRPr lang="ca-ES" sz="2800" b="1" dirty="0"/>
          </a:p>
          <a:p>
            <a:pPr algn="ctr"/>
            <a:r>
              <a:rPr lang="ca-ES" sz="2800" b="1" dirty="0" smtClean="0"/>
              <a:t>Té limitacions</a:t>
            </a:r>
          </a:p>
          <a:p>
            <a:pPr algn="ctr"/>
            <a:endParaRPr lang="ca-ES" sz="2800" b="1" dirty="0" smtClean="0"/>
          </a:p>
          <a:p>
            <a:pPr algn="ctr"/>
            <a:r>
              <a:rPr lang="ca-ES" sz="2800" b="1" dirty="0" smtClean="0"/>
              <a:t>És útil, a través de la tecnologia millora les nostres vides.</a:t>
            </a:r>
          </a:p>
          <a:p>
            <a:pPr algn="ctr"/>
            <a:endParaRPr lang="ca-ES" sz="2800" b="1" dirty="0" smtClean="0"/>
          </a:p>
          <a:p>
            <a:pPr algn="ctr"/>
            <a:r>
              <a:rPr lang="ca-ES" sz="2800" b="1" dirty="0" smtClean="0"/>
              <a:t> Ciència- Tecnologia -Societat </a:t>
            </a:r>
          </a:p>
          <a:p>
            <a:pPr algn="ctr"/>
            <a:endParaRPr lang="ca-ES" sz="2800" b="1" dirty="0" smtClean="0"/>
          </a:p>
          <a:p>
            <a:pPr algn="ctr"/>
            <a:r>
              <a:rPr lang="ca-ES" sz="2800" b="1" dirty="0" smtClean="0"/>
              <a:t>És una activitat humana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3829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80728"/>
            <a:ext cx="8114606" cy="4324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67544" y="11663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/>
              <a:t>Understanding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Science</a:t>
            </a:r>
            <a:r>
              <a:rPr lang="es-ES" sz="2400" b="1" dirty="0" smtClean="0"/>
              <a:t>. </a:t>
            </a:r>
            <a:r>
              <a:rPr lang="es-ES" sz="2400" b="1" dirty="0" err="1" smtClean="0"/>
              <a:t>University</a:t>
            </a:r>
            <a:r>
              <a:rPr lang="es-ES" sz="2400" b="1" dirty="0" smtClean="0"/>
              <a:t> of Berkeley. </a:t>
            </a:r>
            <a:r>
              <a:rPr lang="es-ES" sz="2400" b="1" dirty="0" err="1" smtClean="0"/>
              <a:t>Califòrnia</a:t>
            </a:r>
            <a:endParaRPr lang="es-ES" sz="2400" b="1" dirty="0" smtClean="0"/>
          </a:p>
          <a:p>
            <a:pPr algn="ctr"/>
            <a:r>
              <a:rPr lang="es-ES" sz="2400" b="1" dirty="0"/>
              <a:t>http://undsci.berkeley.edu</a:t>
            </a:r>
            <a:r>
              <a:rPr lang="es-E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41408995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85</Words>
  <Application>Microsoft Office PowerPoint</Application>
  <PresentationFormat>Presentación en pantalla (4:3)</PresentationFormat>
  <Paragraphs>22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uib</cp:lastModifiedBy>
  <cp:revision>6</cp:revision>
  <dcterms:created xsi:type="dcterms:W3CDTF">2014-11-03T18:15:42Z</dcterms:created>
  <dcterms:modified xsi:type="dcterms:W3CDTF">2016-10-12T21:00:04Z</dcterms:modified>
</cp:coreProperties>
</file>