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0" r:id="rId3"/>
    <p:sldId id="261" r:id="rId4"/>
    <p:sldId id="262" r:id="rId5"/>
    <p:sldId id="263" r:id="rId6"/>
    <p:sldId id="269" r:id="rId7"/>
    <p:sldId id="267" r:id="rId8"/>
    <p:sldId id="268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C738-72B9-4749-A950-27D49244DC0E}" type="datetimeFigureOut">
              <a:rPr lang="es-ES" smtClean="0"/>
              <a:t>30/11/2016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736E-3A8E-4E58-A5E5-9825FC8231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1688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C738-72B9-4749-A950-27D49244DC0E}" type="datetimeFigureOut">
              <a:rPr lang="es-ES" smtClean="0"/>
              <a:t>30/11/2016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736E-3A8E-4E58-A5E5-9825FC8231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016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C738-72B9-4749-A950-27D49244DC0E}" type="datetimeFigureOut">
              <a:rPr lang="es-ES" smtClean="0"/>
              <a:t>30/11/2016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736E-3A8E-4E58-A5E5-9825FC8231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7734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C738-72B9-4749-A950-27D49244DC0E}" type="datetimeFigureOut">
              <a:rPr lang="es-ES" smtClean="0"/>
              <a:t>30/11/2016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736E-3A8E-4E58-A5E5-9825FC8231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5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C738-72B9-4749-A950-27D49244DC0E}" type="datetimeFigureOut">
              <a:rPr lang="es-ES" smtClean="0"/>
              <a:t>30/11/2016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736E-3A8E-4E58-A5E5-9825FC8231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264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C738-72B9-4749-A950-27D49244DC0E}" type="datetimeFigureOut">
              <a:rPr lang="es-ES" smtClean="0"/>
              <a:t>30/11/2016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736E-3A8E-4E58-A5E5-9825FC8231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8050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C738-72B9-4749-A950-27D49244DC0E}" type="datetimeFigureOut">
              <a:rPr lang="es-ES" smtClean="0"/>
              <a:t>30/11/2016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736E-3A8E-4E58-A5E5-9825FC8231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285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C738-72B9-4749-A950-27D49244DC0E}" type="datetimeFigureOut">
              <a:rPr lang="es-ES" smtClean="0"/>
              <a:t>30/11/2016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736E-3A8E-4E58-A5E5-9825FC8231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7347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C738-72B9-4749-A950-27D49244DC0E}" type="datetimeFigureOut">
              <a:rPr lang="es-ES" smtClean="0"/>
              <a:t>30/11/2016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736E-3A8E-4E58-A5E5-9825FC8231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3014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C738-72B9-4749-A950-27D49244DC0E}" type="datetimeFigureOut">
              <a:rPr lang="es-ES" smtClean="0"/>
              <a:t>30/11/2016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736E-3A8E-4E58-A5E5-9825FC8231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9361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C738-72B9-4749-A950-27D49244DC0E}" type="datetimeFigureOut">
              <a:rPr lang="es-ES" smtClean="0"/>
              <a:t>30/11/2016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736E-3A8E-4E58-A5E5-9825FC8231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0349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6C738-72B9-4749-A950-27D49244DC0E}" type="datetimeFigureOut">
              <a:rPr lang="es-ES" smtClean="0"/>
              <a:t>30/11/2016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F736E-3A8E-4E58-A5E5-9825FC8231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583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1.hubimg.com/u/3188848_f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52" y="1124744"/>
            <a:ext cx="7453988" cy="525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971600" y="332656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err="1" smtClean="0"/>
              <a:t>Agents</a:t>
            </a:r>
            <a:r>
              <a:rPr lang="es-ES" sz="2800" b="1" dirty="0" smtClean="0"/>
              <a:t> infecciosos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3973702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alendario Vacunación Infantil 2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85800"/>
            <a:ext cx="809625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1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8190566" cy="43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11560" y="260648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Asociación Española de </a:t>
            </a:r>
            <a:r>
              <a:rPr lang="es-ES" sz="2800" b="1" dirty="0" err="1" smtClean="0"/>
              <a:t>Vacunología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20266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55776" y="205631"/>
            <a:ext cx="5551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LA PRIMERA DEFENSA ES LA PELL</a:t>
            </a:r>
            <a:endParaRPr lang="es-ES" sz="2000" b="1" dirty="0"/>
          </a:p>
        </p:txBody>
      </p:sp>
      <p:pic>
        <p:nvPicPr>
          <p:cNvPr id="3" name="Picture 8" descr="http://www.stanfordchildrens.org/content-public/topic/images/66/12626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836712"/>
            <a:ext cx="504825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4137217" y="4394280"/>
            <a:ext cx="43107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IMPERMEABLE</a:t>
            </a:r>
          </a:p>
          <a:p>
            <a:pPr algn="ctr"/>
            <a:endParaRPr lang="es-ES" sz="2000" b="1" dirty="0"/>
          </a:p>
          <a:p>
            <a:pPr algn="ctr"/>
            <a:r>
              <a:rPr lang="es-ES" sz="2000" b="1" dirty="0" smtClean="0"/>
              <a:t>SEGREGACIONS</a:t>
            </a:r>
          </a:p>
          <a:p>
            <a:pPr algn="ctr"/>
            <a:endParaRPr lang="es-ES" sz="2000" b="1" dirty="0"/>
          </a:p>
          <a:p>
            <a:pPr algn="ctr"/>
            <a:r>
              <a:rPr lang="es-ES" sz="2000" b="1" dirty="0" smtClean="0"/>
              <a:t>PELS I CABELLS</a:t>
            </a:r>
          </a:p>
          <a:p>
            <a:pPr algn="ctr"/>
            <a:endParaRPr lang="es-ES" sz="2000" b="1" dirty="0"/>
          </a:p>
          <a:p>
            <a:pPr algn="ctr"/>
            <a:r>
              <a:rPr lang="es-ES" sz="2000" b="1" dirty="0" smtClean="0"/>
              <a:t>HIGIENE</a:t>
            </a:r>
            <a:endParaRPr lang="es-ES" sz="2000" b="1" dirty="0"/>
          </a:p>
        </p:txBody>
      </p:sp>
      <p:pic>
        <p:nvPicPr>
          <p:cNvPr id="8" name="Picture 2" descr="Resultado de imagen de LA PIEL COMO DEFENSA DEL ORGANIS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39" y="1700808"/>
            <a:ext cx="3289831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47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86407" y="71046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err="1"/>
              <a:t>Ò</a:t>
            </a:r>
            <a:r>
              <a:rPr lang="es-ES" sz="2800" b="1" dirty="0" err="1" smtClean="0"/>
              <a:t>rgans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dels</a:t>
            </a:r>
            <a:r>
              <a:rPr lang="es-ES" sz="2800" b="1" dirty="0" smtClean="0"/>
              <a:t> sistema </a:t>
            </a:r>
            <a:r>
              <a:rPr lang="es-ES" sz="2800" b="1" dirty="0" err="1" smtClean="0"/>
              <a:t>immunològic</a:t>
            </a:r>
            <a:endParaRPr lang="es-ES" sz="28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4139952" y="112474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http://uhaweb.hartford.edu/bugl/immune.htm</a:t>
            </a:r>
            <a:endParaRPr lang="es-ES" b="1" dirty="0"/>
          </a:p>
        </p:txBody>
      </p:sp>
      <p:pic>
        <p:nvPicPr>
          <p:cNvPr id="1026" name="Picture 2" descr="http://3.bp.blogspot.com/-AdsLRV1Am4s/VFwD-7Kz4jI/AAAAAAAAAIE/Puk_XwFwZjM/s1600/sistema%2Binmunologi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13" y="1283981"/>
            <a:ext cx="3634139" cy="451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20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haweb.hartford.edu/bugl/extrav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288" y="914002"/>
            <a:ext cx="573405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2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haweb.hartford.edu/bugl/immune-dual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3350"/>
            <a:ext cx="4124325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12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REACCIÓN ANTÍGENO ANTICUER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64555"/>
            <a:ext cx="3870606" cy="290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REACCIÓN ANTÍGENO ANTICUERP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4878"/>
            <a:ext cx="3168352" cy="304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059832" y="332656"/>
            <a:ext cx="4832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REACCIÓ ANTIGEN - ANTICOS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60547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3608" y="764704"/>
            <a:ext cx="705678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800" b="1" dirty="0" smtClean="0"/>
              <a:t>Vacunes</a:t>
            </a:r>
          </a:p>
          <a:p>
            <a:endParaRPr lang="ca-ES" sz="2400" dirty="0" smtClean="0"/>
          </a:p>
          <a:p>
            <a:pPr algn="ctr"/>
            <a:r>
              <a:rPr lang="ca-ES" sz="2400" b="1" dirty="0" smtClean="0"/>
              <a:t>Les vacunes és una forma de prevenció de la salut.</a:t>
            </a:r>
          </a:p>
          <a:p>
            <a:pPr algn="ctr"/>
            <a:endParaRPr lang="ca-ES" sz="2400" b="1" dirty="0"/>
          </a:p>
          <a:p>
            <a:pPr algn="ctr"/>
            <a:r>
              <a:rPr lang="ca-ES" sz="2400" b="1" dirty="0" smtClean="0"/>
              <a:t>Consisteix en inocular una forma latent o de baixa toxicitat de la malaltia del que volem prevenir, per tant no provoca la malaltia.</a:t>
            </a:r>
          </a:p>
          <a:p>
            <a:pPr algn="ctr"/>
            <a:endParaRPr lang="ca-ES" sz="2400" b="1" dirty="0"/>
          </a:p>
          <a:p>
            <a:pPr algn="ctr"/>
            <a:r>
              <a:rPr lang="ca-ES" sz="2400" b="1" dirty="0" smtClean="0"/>
              <a:t>El cos reacciona formant anticossos que guarden memòria de la infecció. En el cas de que aquest organisme sigui atacat de nou per el mateix agent els </a:t>
            </a:r>
            <a:r>
              <a:rPr lang="ca-ES" sz="2400" b="1" dirty="0" err="1" smtClean="0"/>
              <a:t>anticoosos</a:t>
            </a:r>
            <a:r>
              <a:rPr lang="ca-ES" sz="2400" b="1" dirty="0" smtClean="0"/>
              <a:t> actuaran en contra i no es patirà la malaltia</a:t>
            </a:r>
            <a:r>
              <a:rPr lang="ca-ES" sz="2400" dirty="0" smtClean="0"/>
              <a:t>.   </a:t>
            </a:r>
            <a:endParaRPr lang="ca-ES" sz="2400" dirty="0"/>
          </a:p>
        </p:txBody>
      </p:sp>
    </p:spTree>
    <p:extLst>
      <p:ext uri="{BB962C8B-B14F-4D97-AF65-F5344CB8AC3E}">
        <p14:creationId xmlns:p14="http://schemas.microsoft.com/office/powerpoint/2010/main" val="151078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encrypted-tbn3.gstatic.com/images?q=tbn:ANd9GcT310YkdJ_vJijcoYbt6tAqCKONK6Wkb5FWifWVkOTCYQDhYSUsluzDtA8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31298"/>
            <a:ext cx="304583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55576" y="347433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Edward </a:t>
            </a:r>
            <a:r>
              <a:rPr lang="es-ES" sz="2400" b="1" dirty="0" err="1" smtClean="0"/>
              <a:t>Jenner</a:t>
            </a:r>
            <a:r>
              <a:rPr lang="es-ES" sz="2400" b="1" dirty="0" smtClean="0"/>
              <a:t>, descubridor de les vacunes</a:t>
            </a:r>
          </a:p>
          <a:p>
            <a:endParaRPr lang="es-ES" sz="2400" b="1" dirty="0"/>
          </a:p>
          <a:p>
            <a:r>
              <a:rPr lang="es-ES" sz="2400" b="1" dirty="0" err="1" smtClean="0"/>
              <a:t>Verola</a:t>
            </a:r>
            <a:r>
              <a:rPr lang="es-ES" sz="2400" b="1" dirty="0" smtClean="0"/>
              <a:t>, </a:t>
            </a:r>
            <a:r>
              <a:rPr lang="es-ES" sz="2400" b="1" dirty="0" err="1" smtClean="0"/>
              <a:t>pigota</a:t>
            </a:r>
            <a:r>
              <a:rPr lang="es-ES" sz="2400" b="1" dirty="0" smtClean="0"/>
              <a:t> borda</a:t>
            </a:r>
            <a:endParaRPr lang="es-ES" sz="2400" b="1" dirty="0"/>
          </a:p>
        </p:txBody>
      </p:sp>
      <p:pic>
        <p:nvPicPr>
          <p:cNvPr id="8196" name="Picture 4" descr="https://encrypted-tbn1.gstatic.com/images?q=tbn:ANd9GcS66anL1wfRl57rohgdRqHVsCSKSHWelpiuimxCJ6qDGRYb6xD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642" y="4401716"/>
            <a:ext cx="1143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html.rincondelvago.com/00032097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572" y="1042825"/>
            <a:ext cx="393240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61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upload.wikimedia.org/wikipedia/commons/thumb/0/05/ReverseGeneticsFlu.svg/640px-ReverseGeneticsFlu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836713"/>
            <a:ext cx="4968552" cy="549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051720" y="116632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Vacuna contra la </a:t>
            </a:r>
            <a:r>
              <a:rPr lang="es-ES" dirty="0" err="1" smtClean="0"/>
              <a:t>grip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118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120</Words>
  <Application>Microsoft Office PowerPoint</Application>
  <PresentationFormat>Presentación en pantalla (4:3)</PresentationFormat>
  <Paragraphs>24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</dc:creator>
  <cp:lastModifiedBy>uib</cp:lastModifiedBy>
  <cp:revision>10</cp:revision>
  <dcterms:created xsi:type="dcterms:W3CDTF">2014-11-30T19:27:44Z</dcterms:created>
  <dcterms:modified xsi:type="dcterms:W3CDTF">2016-11-30T18:16:07Z</dcterms:modified>
</cp:coreProperties>
</file>