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3A75-1C31-4EDF-8187-E7DAF6BB3110}" type="datetimeFigureOut">
              <a:rPr lang="es-ES" smtClean="0"/>
              <a:t>19/11/2014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8652-753B-43E2-83ED-C49712FAD2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975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3A75-1C31-4EDF-8187-E7DAF6BB3110}" type="datetimeFigureOut">
              <a:rPr lang="es-ES" smtClean="0"/>
              <a:t>19/11/2014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8652-753B-43E2-83ED-C49712FAD2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98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3A75-1C31-4EDF-8187-E7DAF6BB3110}" type="datetimeFigureOut">
              <a:rPr lang="es-ES" smtClean="0"/>
              <a:t>19/11/2014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8652-753B-43E2-83ED-C49712FAD2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25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3A75-1C31-4EDF-8187-E7DAF6BB3110}" type="datetimeFigureOut">
              <a:rPr lang="es-ES" smtClean="0"/>
              <a:t>19/11/2014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8652-753B-43E2-83ED-C49712FAD2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448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3A75-1C31-4EDF-8187-E7DAF6BB3110}" type="datetimeFigureOut">
              <a:rPr lang="es-ES" smtClean="0"/>
              <a:t>19/11/2014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8652-753B-43E2-83ED-C49712FAD2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8063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3A75-1C31-4EDF-8187-E7DAF6BB3110}" type="datetimeFigureOut">
              <a:rPr lang="es-ES" smtClean="0"/>
              <a:t>19/11/2014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8652-753B-43E2-83ED-C49712FAD2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4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3A75-1C31-4EDF-8187-E7DAF6BB3110}" type="datetimeFigureOut">
              <a:rPr lang="es-ES" smtClean="0"/>
              <a:t>19/11/2014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8652-753B-43E2-83ED-C49712FAD2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2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3A75-1C31-4EDF-8187-E7DAF6BB3110}" type="datetimeFigureOut">
              <a:rPr lang="es-ES" smtClean="0"/>
              <a:t>19/11/2014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8652-753B-43E2-83ED-C49712FAD2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859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3A75-1C31-4EDF-8187-E7DAF6BB3110}" type="datetimeFigureOut">
              <a:rPr lang="es-ES" smtClean="0"/>
              <a:t>19/11/2014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8652-753B-43E2-83ED-C49712FAD2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969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3A75-1C31-4EDF-8187-E7DAF6BB3110}" type="datetimeFigureOut">
              <a:rPr lang="es-ES" smtClean="0"/>
              <a:t>19/11/2014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8652-753B-43E2-83ED-C49712FAD2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8554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3A75-1C31-4EDF-8187-E7DAF6BB3110}" type="datetimeFigureOut">
              <a:rPr lang="es-ES" smtClean="0"/>
              <a:t>19/11/2014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8652-753B-43E2-83ED-C49712FAD2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31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73A75-1C31-4EDF-8187-E7DAF6BB3110}" type="datetimeFigureOut">
              <a:rPr lang="es-ES" smtClean="0"/>
              <a:t>19/11/2014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68652-753B-43E2-83ED-C49712FAD2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416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836712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SISTEMAS HUMANOS</a:t>
            </a:r>
          </a:p>
          <a:p>
            <a:r>
              <a:rPr lang="es-ES" dirty="0" smtClean="0"/>
              <a:t>http://www.youtube.com/watch?v=D-XfciuMdYs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381661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2014-11-19T21:49:06Z</dcterms:created>
  <dcterms:modified xsi:type="dcterms:W3CDTF">2014-11-19T21:50:57Z</dcterms:modified>
</cp:coreProperties>
</file>