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BA28-69FC-45B4-B618-F459EE46A73C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F91-7FD0-4BAC-8049-EBF165EF58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45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BA28-69FC-45B4-B618-F459EE46A73C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F91-7FD0-4BAC-8049-EBF165EF58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81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BA28-69FC-45B4-B618-F459EE46A73C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F91-7FD0-4BAC-8049-EBF165EF58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226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BA28-69FC-45B4-B618-F459EE46A73C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F91-7FD0-4BAC-8049-EBF165EF58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4271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BA28-69FC-45B4-B618-F459EE46A73C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F91-7FD0-4BAC-8049-EBF165EF58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12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BA28-69FC-45B4-B618-F459EE46A73C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F91-7FD0-4BAC-8049-EBF165EF58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983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BA28-69FC-45B4-B618-F459EE46A73C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F91-7FD0-4BAC-8049-EBF165EF58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9122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BA28-69FC-45B4-B618-F459EE46A73C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F91-7FD0-4BAC-8049-EBF165EF58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562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BA28-69FC-45B4-B618-F459EE46A73C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F91-7FD0-4BAC-8049-EBF165EF58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47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BA28-69FC-45B4-B618-F459EE46A73C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F91-7FD0-4BAC-8049-EBF165EF58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61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BA28-69FC-45B4-B618-F459EE46A73C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F91-7FD0-4BAC-8049-EBF165EF58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778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BA28-69FC-45B4-B618-F459EE46A73C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A0F91-7FD0-4BAC-8049-EBF165EF58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2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908720"/>
            <a:ext cx="66247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dirty="0" smtClean="0"/>
          </a:p>
          <a:p>
            <a:pPr algn="ctr"/>
            <a:r>
              <a:rPr lang="es-ES" sz="2800" b="1" dirty="0" err="1" smtClean="0"/>
              <a:t>Malalties</a:t>
            </a:r>
            <a:r>
              <a:rPr lang="es-ES" sz="2800" b="1" dirty="0" smtClean="0"/>
              <a:t> no </a:t>
            </a:r>
            <a:r>
              <a:rPr lang="es-ES" sz="2800" b="1" dirty="0" err="1" smtClean="0"/>
              <a:t>infeccioses</a:t>
            </a:r>
            <a:endParaRPr lang="es-ES" sz="2800" b="1" dirty="0"/>
          </a:p>
          <a:p>
            <a:endParaRPr lang="es-ES" dirty="0" smtClean="0"/>
          </a:p>
          <a:p>
            <a:endParaRPr lang="es-ES" dirty="0"/>
          </a:p>
          <a:p>
            <a:pPr algn="ctr"/>
            <a:r>
              <a:rPr lang="es-ES" sz="2000" b="1" dirty="0" smtClean="0"/>
              <a:t>http://www.aula2005.com/html/cn3eso/20malaltiesnoinfeccioses/20noinfeccioseses.htm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21693546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2014-11-30T19:00:52Z</dcterms:created>
  <dcterms:modified xsi:type="dcterms:W3CDTF">2014-11-30T19:03:00Z</dcterms:modified>
</cp:coreProperties>
</file>