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59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48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6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69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87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47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80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94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44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73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12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E347-7A9F-4EDC-B8B4-CFE7040A7160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EA42-5F5E-4513-9541-87B2AB94C6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75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2/27/Possible_long-term_effects_of_ethanol-spanish.png/800px-Possible_long-term_effects_of_ethanol-span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0" y="388740"/>
            <a:ext cx="8378924" cy="60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ffects of alco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780"/>
            <a:ext cx="6350685" cy="66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76256" y="33265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http://www.alcoholservices-ateam.org.uk/effects_of_alcohol.html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5623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9/92/Risks_form_smoking-smoking_can_damage_every_part_of_the_bo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61" y="836712"/>
            <a:ext cx="688491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5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8" y="1556792"/>
            <a:ext cx="8321683" cy="443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https://www.educaixa.com/microsites/Hablemos_de_drogas/drogues_que_passa_cos/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1197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16832"/>
            <a:ext cx="756637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59" y="404664"/>
            <a:ext cx="648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http://www.educaixa.com/microsites/Hablemos_de_drogas/com_ens_comportem/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242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</Words>
  <Application>Microsoft Office PowerPoint</Application>
  <PresentationFormat>Presentación en pantalla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7</cp:revision>
  <dcterms:created xsi:type="dcterms:W3CDTF">2014-11-30T16:44:22Z</dcterms:created>
  <dcterms:modified xsi:type="dcterms:W3CDTF">2014-11-30T18:48:02Z</dcterms:modified>
</cp:coreProperties>
</file>