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8BE9-3CE3-46B4-A57A-52910A379441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40F6-0DEF-42AC-8C3A-BB7602B651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938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8BE9-3CE3-46B4-A57A-52910A379441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40F6-0DEF-42AC-8C3A-BB7602B651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96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8BE9-3CE3-46B4-A57A-52910A379441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40F6-0DEF-42AC-8C3A-BB7602B651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8223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8BE9-3CE3-46B4-A57A-52910A379441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40F6-0DEF-42AC-8C3A-BB7602B651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031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8BE9-3CE3-46B4-A57A-52910A379441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40F6-0DEF-42AC-8C3A-BB7602B651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397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8BE9-3CE3-46B4-A57A-52910A379441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40F6-0DEF-42AC-8C3A-BB7602B651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108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8BE9-3CE3-46B4-A57A-52910A379441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40F6-0DEF-42AC-8C3A-BB7602B651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943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8BE9-3CE3-46B4-A57A-52910A379441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40F6-0DEF-42AC-8C3A-BB7602B651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751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8BE9-3CE3-46B4-A57A-52910A379441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40F6-0DEF-42AC-8C3A-BB7602B651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105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8BE9-3CE3-46B4-A57A-52910A379441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40F6-0DEF-42AC-8C3A-BB7602B651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258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F8BE9-3CE3-46B4-A57A-52910A379441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40F6-0DEF-42AC-8C3A-BB7602B651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40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F8BE9-3CE3-46B4-A57A-52910A379441}" type="datetimeFigureOut">
              <a:rPr lang="es-ES" smtClean="0"/>
              <a:t>17/11/2014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040F6-0DEF-42AC-8C3A-BB7602B651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702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331640" y="1196752"/>
            <a:ext cx="70567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err="1" smtClean="0"/>
              <a:t>Organització</a:t>
            </a:r>
            <a:r>
              <a:rPr lang="es-ES" sz="2400" b="1" dirty="0" smtClean="0"/>
              <a:t> Mundial de la </a:t>
            </a:r>
            <a:r>
              <a:rPr lang="es-ES" sz="2400" b="1" dirty="0" err="1" smtClean="0"/>
              <a:t>Salut</a:t>
            </a:r>
            <a:r>
              <a:rPr lang="es-ES" sz="2400" b="1" dirty="0" smtClean="0"/>
              <a:t>. OMS</a:t>
            </a:r>
          </a:p>
          <a:p>
            <a:pPr algn="ctr"/>
            <a:endParaRPr lang="es-ES" sz="2400" b="1" dirty="0"/>
          </a:p>
          <a:p>
            <a:pPr algn="ctr"/>
            <a:r>
              <a:rPr lang="es-ES" sz="2400" b="1" dirty="0" smtClean="0"/>
              <a:t>Temes de </a:t>
            </a:r>
            <a:r>
              <a:rPr lang="es-ES" sz="2400" b="1" dirty="0" err="1" smtClean="0"/>
              <a:t>salut</a:t>
            </a:r>
            <a:endParaRPr lang="es-ES" sz="2400" b="1" dirty="0" smtClean="0"/>
          </a:p>
          <a:p>
            <a:pPr algn="ctr"/>
            <a:endParaRPr lang="es-ES" sz="2400" b="1" dirty="0"/>
          </a:p>
          <a:p>
            <a:pPr algn="ctr"/>
            <a:r>
              <a:rPr lang="es-ES" sz="2400" b="1" dirty="0" smtClean="0"/>
              <a:t>http://www.who.int/topics/es/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1151160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</cp:revision>
  <dcterms:created xsi:type="dcterms:W3CDTF">2014-11-17T10:28:10Z</dcterms:created>
  <dcterms:modified xsi:type="dcterms:W3CDTF">2014-11-17T10:32:48Z</dcterms:modified>
</cp:coreProperties>
</file>