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38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96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22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31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39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08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94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51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05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25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40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F8BE9-3CE3-46B4-A57A-52910A379441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40F6-0DEF-42AC-8C3A-BB7602B651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702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1196752"/>
            <a:ext cx="7056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Organització</a:t>
            </a:r>
            <a:r>
              <a:rPr lang="es-ES" sz="2400" b="1" dirty="0" smtClean="0"/>
              <a:t> Mundial de la </a:t>
            </a:r>
            <a:r>
              <a:rPr lang="es-ES" sz="2400" b="1" dirty="0" err="1" smtClean="0"/>
              <a:t>Salut</a:t>
            </a:r>
            <a:r>
              <a:rPr lang="es-ES" sz="2400" b="1" dirty="0" smtClean="0"/>
              <a:t>. OMS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Temes de </a:t>
            </a:r>
            <a:r>
              <a:rPr lang="es-ES" sz="2400" b="1" dirty="0" err="1" smtClean="0"/>
              <a:t>salut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http://www.who.int/topics/es/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115116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2014-11-17T10:28:10Z</dcterms:created>
  <dcterms:modified xsi:type="dcterms:W3CDTF">2014-11-17T10:32:48Z</dcterms:modified>
</cp:coreProperties>
</file>