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0" r:id="rId3"/>
    <p:sldId id="261" r:id="rId4"/>
    <p:sldId id="271" r:id="rId5"/>
    <p:sldId id="272" r:id="rId6"/>
    <p:sldId id="273" r:id="rId7"/>
    <p:sldId id="267" r:id="rId8"/>
    <p:sldId id="268" r:id="rId9"/>
    <p:sldId id="269" r:id="rId10"/>
    <p:sldId id="264" r:id="rId11"/>
    <p:sldId id="266" r:id="rId12"/>
    <p:sldId id="265" r:id="rId1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C738-72B9-4749-A950-27D49244DC0E}" type="datetimeFigureOut">
              <a:rPr lang="es-ES" smtClean="0"/>
              <a:t>01/12/2014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736E-3A8E-4E58-A5E5-9825FC8231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168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C738-72B9-4749-A950-27D49244DC0E}" type="datetimeFigureOut">
              <a:rPr lang="es-ES" smtClean="0"/>
              <a:t>01/12/2014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736E-3A8E-4E58-A5E5-9825FC8231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01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C738-72B9-4749-A950-27D49244DC0E}" type="datetimeFigureOut">
              <a:rPr lang="es-ES" smtClean="0"/>
              <a:t>01/12/2014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736E-3A8E-4E58-A5E5-9825FC8231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734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C738-72B9-4749-A950-27D49244DC0E}" type="datetimeFigureOut">
              <a:rPr lang="es-ES" smtClean="0"/>
              <a:t>01/12/2014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736E-3A8E-4E58-A5E5-9825FC8231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5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C738-72B9-4749-A950-27D49244DC0E}" type="datetimeFigureOut">
              <a:rPr lang="es-ES" smtClean="0"/>
              <a:t>01/12/2014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736E-3A8E-4E58-A5E5-9825FC8231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4264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C738-72B9-4749-A950-27D49244DC0E}" type="datetimeFigureOut">
              <a:rPr lang="es-ES" smtClean="0"/>
              <a:t>01/12/2014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736E-3A8E-4E58-A5E5-9825FC8231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8050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C738-72B9-4749-A950-27D49244DC0E}" type="datetimeFigureOut">
              <a:rPr lang="es-ES" smtClean="0"/>
              <a:t>01/12/2014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736E-3A8E-4E58-A5E5-9825FC8231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2852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C738-72B9-4749-A950-27D49244DC0E}" type="datetimeFigureOut">
              <a:rPr lang="es-ES" smtClean="0"/>
              <a:t>01/12/2014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736E-3A8E-4E58-A5E5-9825FC8231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734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C738-72B9-4749-A950-27D49244DC0E}" type="datetimeFigureOut">
              <a:rPr lang="es-ES" smtClean="0"/>
              <a:t>01/12/2014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736E-3A8E-4E58-A5E5-9825FC8231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301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C738-72B9-4749-A950-27D49244DC0E}" type="datetimeFigureOut">
              <a:rPr lang="es-ES" smtClean="0"/>
              <a:t>01/12/2014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736E-3A8E-4E58-A5E5-9825FC8231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936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C738-72B9-4749-A950-27D49244DC0E}" type="datetimeFigureOut">
              <a:rPr lang="es-ES" smtClean="0"/>
              <a:t>01/12/2014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F736E-3A8E-4E58-A5E5-9825FC8231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0349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6C738-72B9-4749-A950-27D49244DC0E}" type="datetimeFigureOut">
              <a:rPr lang="es-ES" smtClean="0"/>
              <a:t>01/12/2014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F736E-3A8E-4E58-A5E5-9825FC8231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83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1.hubimg.com/u/3188848_f5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52" y="1124744"/>
            <a:ext cx="7453988" cy="525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71600" y="332656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 smtClean="0"/>
              <a:t>Agents</a:t>
            </a:r>
            <a:r>
              <a:rPr lang="es-ES" sz="2800" b="1" dirty="0" smtClean="0"/>
              <a:t> infecciosos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3973702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upload.wikimedia.org/wikipedia/commons/thumb/0/05/ReverseGeneticsFlu.svg/640px-ReverseGeneticsFlu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3"/>
            <a:ext cx="4968552" cy="54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051720" y="116632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La </a:t>
            </a:r>
            <a:r>
              <a:rPr lang="es-ES" sz="2400" b="1" dirty="0" err="1" smtClean="0"/>
              <a:t>genòmica</a:t>
            </a:r>
            <a:r>
              <a:rPr lang="es-ES" sz="2400" b="1" dirty="0" smtClean="0"/>
              <a:t> aplicada a les vacunes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63118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alendario Vacunación Infantil 2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85800"/>
            <a:ext cx="809625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1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8190566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11560" y="260648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Asociación Española de </a:t>
            </a:r>
            <a:r>
              <a:rPr lang="es-ES" sz="2800" b="1" dirty="0" err="1" smtClean="0"/>
              <a:t>Vacunología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202665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7544" y="1556792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 smtClean="0"/>
              <a:t>Malalties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infeccioses</a:t>
            </a:r>
            <a:endParaRPr lang="es-ES" sz="2800" b="1" dirty="0" smtClean="0"/>
          </a:p>
          <a:p>
            <a:endParaRPr lang="es-ES" dirty="0"/>
          </a:p>
          <a:p>
            <a:r>
              <a:rPr lang="es-ES" b="1" dirty="0"/>
              <a:t>http://www.xtec.cat/~ajimeno/cn3eso/19malalties%20infeccioses/19infeccioses.htm</a:t>
            </a:r>
          </a:p>
        </p:txBody>
      </p:sp>
    </p:spTree>
    <p:extLst>
      <p:ext uri="{BB962C8B-B14F-4D97-AF65-F5344CB8AC3E}">
        <p14:creationId xmlns:p14="http://schemas.microsoft.com/office/powerpoint/2010/main" val="178131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86407" y="7104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/>
              <a:t>Ò</a:t>
            </a:r>
            <a:r>
              <a:rPr lang="es-ES" sz="2800" b="1" dirty="0" err="1" smtClean="0"/>
              <a:t>rgans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dels</a:t>
            </a:r>
            <a:r>
              <a:rPr lang="es-ES" sz="2800" b="1" dirty="0" smtClean="0"/>
              <a:t> sistema </a:t>
            </a:r>
            <a:r>
              <a:rPr lang="es-ES" sz="2800" b="1" dirty="0" err="1" smtClean="0"/>
              <a:t>immunològic</a:t>
            </a:r>
            <a:endParaRPr lang="es-ES" sz="28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4139952" y="112474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 </a:t>
            </a:r>
            <a:endParaRPr lang="es-ES" b="1" dirty="0"/>
          </a:p>
        </p:txBody>
      </p:sp>
      <p:pic>
        <p:nvPicPr>
          <p:cNvPr id="1026" name="Picture 2" descr="http://antroporama.net/wp-content/uploads/2013/05/0805211702566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94266"/>
            <a:ext cx="4068452" cy="585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20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267048"/>
            <a:ext cx="6264696" cy="712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23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467544"/>
            <a:ext cx="10679572" cy="1509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50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387424"/>
            <a:ext cx="5688632" cy="710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581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43608" y="764704"/>
            <a:ext cx="705678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b="1" dirty="0" smtClean="0"/>
              <a:t>Vacunes</a:t>
            </a:r>
          </a:p>
          <a:p>
            <a:endParaRPr lang="ca-ES" sz="2400" dirty="0" smtClean="0"/>
          </a:p>
          <a:p>
            <a:pPr algn="ctr"/>
            <a:r>
              <a:rPr lang="ca-ES" sz="2400" b="1" dirty="0" smtClean="0"/>
              <a:t>Les vacunes és una forma de prevenció de la salut.</a:t>
            </a:r>
          </a:p>
          <a:p>
            <a:pPr algn="ctr"/>
            <a:endParaRPr lang="ca-ES" sz="2400" b="1" dirty="0"/>
          </a:p>
          <a:p>
            <a:pPr algn="ctr"/>
            <a:r>
              <a:rPr lang="ca-ES" sz="2400" b="1" dirty="0" smtClean="0"/>
              <a:t>Consisteix en inocular una forma latent o de baixa toxicitat de la malaltia del que volem prevenir, per tant no provoca la malaltia.</a:t>
            </a:r>
          </a:p>
          <a:p>
            <a:pPr algn="ctr"/>
            <a:endParaRPr lang="ca-ES" sz="2400" b="1" dirty="0"/>
          </a:p>
          <a:p>
            <a:pPr algn="ctr"/>
            <a:r>
              <a:rPr lang="ca-ES" sz="2400" b="1" dirty="0" smtClean="0"/>
              <a:t>El cos reacciona formant anticossos que guarden memòria de la infecció. En el cas de que aquest organisme sigui atacat de nou per el mateix agent els </a:t>
            </a:r>
            <a:r>
              <a:rPr lang="ca-ES" sz="2400" b="1" dirty="0" err="1" smtClean="0"/>
              <a:t>anticoosos</a:t>
            </a:r>
            <a:r>
              <a:rPr lang="ca-ES" sz="2400" b="1" dirty="0" smtClean="0"/>
              <a:t> actuaran en contra i no es patirà la malaltia</a:t>
            </a:r>
            <a:r>
              <a:rPr lang="ca-ES" sz="2400" dirty="0" smtClean="0"/>
              <a:t>.   </a:t>
            </a:r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151078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encrypted-tbn3.gstatic.com/images?q=tbn:ANd9GcT310YkdJ_vJijcoYbt6tAqCKONK6Wkb5FWifWVkOTCYQDhYSUsluzDtA8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31298"/>
            <a:ext cx="304583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55576" y="347433"/>
            <a:ext cx="74888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Edward </a:t>
            </a:r>
            <a:r>
              <a:rPr lang="es-ES" sz="2800" b="1" dirty="0" err="1" smtClean="0"/>
              <a:t>Jenner</a:t>
            </a:r>
            <a:r>
              <a:rPr lang="es-ES" sz="2800" b="1" dirty="0" smtClean="0"/>
              <a:t>, descubridor de les vacunes</a:t>
            </a:r>
          </a:p>
          <a:p>
            <a:endParaRPr lang="es-ES" sz="2400" b="1" dirty="0"/>
          </a:p>
          <a:p>
            <a:r>
              <a:rPr lang="es-ES" sz="2400" b="1" dirty="0" err="1" smtClean="0"/>
              <a:t>Verola</a:t>
            </a:r>
            <a:r>
              <a:rPr lang="es-ES" sz="2400" b="1" dirty="0" smtClean="0"/>
              <a:t>, </a:t>
            </a:r>
            <a:r>
              <a:rPr lang="es-ES" sz="2400" b="1" dirty="0" err="1" smtClean="0"/>
              <a:t>pigota</a:t>
            </a:r>
            <a:r>
              <a:rPr lang="es-ES" sz="2400" b="1" dirty="0" smtClean="0"/>
              <a:t> borda</a:t>
            </a:r>
            <a:endParaRPr lang="es-ES" sz="2400" b="1" dirty="0"/>
          </a:p>
        </p:txBody>
      </p:sp>
      <p:pic>
        <p:nvPicPr>
          <p:cNvPr id="8196" name="Picture 4" descr="https://encrypted-tbn1.gstatic.com/images?q=tbn:ANd9GcS66anL1wfRl57rohgdRqHVsCSKSHWelpiuimxCJ6qDGRYb6x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42" y="4401716"/>
            <a:ext cx="1143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html.rincondelvago.com/00032097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572" y="1042825"/>
            <a:ext cx="393240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61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r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7943"/>
            <a:ext cx="4824536" cy="65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47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111</Words>
  <Application>Microsoft Office PowerPoint</Application>
  <PresentationFormat>Presentación en pantalla (4:3)</PresentationFormat>
  <Paragraphs>18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Windows</dc:creator>
  <cp:lastModifiedBy>Windows</cp:lastModifiedBy>
  <cp:revision>12</cp:revision>
  <dcterms:created xsi:type="dcterms:W3CDTF">2014-11-30T19:27:44Z</dcterms:created>
  <dcterms:modified xsi:type="dcterms:W3CDTF">2014-12-01T09:15:32Z</dcterms:modified>
</cp:coreProperties>
</file>