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A529E-9E0C-4EB2-A688-2B2EA09A1A45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E383-2A88-4215-963B-2159CF1E23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6821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A529E-9E0C-4EB2-A688-2B2EA09A1A45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E383-2A88-4215-963B-2159CF1E23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3076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A529E-9E0C-4EB2-A688-2B2EA09A1A45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E383-2A88-4215-963B-2159CF1E23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136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A529E-9E0C-4EB2-A688-2B2EA09A1A45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E383-2A88-4215-963B-2159CF1E23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53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A529E-9E0C-4EB2-A688-2B2EA09A1A45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E383-2A88-4215-963B-2159CF1E23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7338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A529E-9E0C-4EB2-A688-2B2EA09A1A45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E383-2A88-4215-963B-2159CF1E23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399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A529E-9E0C-4EB2-A688-2B2EA09A1A45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E383-2A88-4215-963B-2159CF1E23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5289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A529E-9E0C-4EB2-A688-2B2EA09A1A45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E383-2A88-4215-963B-2159CF1E23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5816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A529E-9E0C-4EB2-A688-2B2EA09A1A45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E383-2A88-4215-963B-2159CF1E23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501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A529E-9E0C-4EB2-A688-2B2EA09A1A45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E383-2A88-4215-963B-2159CF1E23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687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A529E-9E0C-4EB2-A688-2B2EA09A1A45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7E383-2A88-4215-963B-2159CF1E23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46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A529E-9E0C-4EB2-A688-2B2EA09A1A45}" type="datetimeFigureOut">
              <a:rPr lang="es-ES" smtClean="0"/>
              <a:t>30/11/2014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7E383-2A88-4215-963B-2159CF1E233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0665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27" y="1556792"/>
            <a:ext cx="8557930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467544" y="33265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https://www.youtube.com/watch?v=aUaInS6HIGo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3388457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2</cp:revision>
  <dcterms:created xsi:type="dcterms:W3CDTF">2014-11-30T18:45:08Z</dcterms:created>
  <dcterms:modified xsi:type="dcterms:W3CDTF">2014-11-30T22:19:47Z</dcterms:modified>
</cp:coreProperties>
</file>