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0" r:id="rId2"/>
  </p:sldIdLst>
  <p:sldSz cx="9144000" cy="6858000" type="screen4x3"/>
  <p:notesSz cx="6858000" cy="9144000"/>
  <p:defaultTextStyle>
    <a:defPPr>
      <a:defRPr lang="ca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CCFF66"/>
    <a:srgbClr val="FFFF00"/>
    <a:srgbClr val="FF0000"/>
    <a:srgbClr val="3366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196" autoAdjust="0"/>
    <p:restoredTop sz="94660"/>
  </p:normalViewPr>
  <p:slideViewPr>
    <p:cSldViewPr>
      <p:cViewPr varScale="1">
        <p:scale>
          <a:sx n="69" d="100"/>
          <a:sy n="69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a-ES" altLang="es-E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a-ES" altLang="es-E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a-ES" altLang="es-E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7A2A74D5-80E7-4BAB-B346-679C68D2D6BE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1580209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a-ES" altLang="es-E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a-ES" altLang="es-E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es-ES" smtClean="0"/>
              <a:t>Haga clic para modificar el estilo de texto del patrón</a:t>
            </a:r>
          </a:p>
          <a:p>
            <a:pPr lvl="1"/>
            <a:r>
              <a:rPr lang="ca-ES" altLang="es-ES" smtClean="0"/>
              <a:t>Segundo nivel</a:t>
            </a:r>
          </a:p>
          <a:p>
            <a:pPr lvl="2"/>
            <a:r>
              <a:rPr lang="ca-ES" altLang="es-ES" smtClean="0"/>
              <a:t>Tercer nivel</a:t>
            </a:r>
          </a:p>
          <a:p>
            <a:pPr lvl="3"/>
            <a:r>
              <a:rPr lang="ca-ES" altLang="es-ES" smtClean="0"/>
              <a:t>Cuarto nivel</a:t>
            </a:r>
          </a:p>
          <a:p>
            <a:pPr lvl="4"/>
            <a:r>
              <a:rPr lang="ca-ES" altLang="es-ES" smtClean="0"/>
              <a:t>Quinto nivel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a-ES" altLang="es-E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920DBB2-08BA-4F88-8BD8-37339734EFF6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33494019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EF50C0-F7BE-4A68-AC4D-301DDA67516D}" type="slidenum">
              <a:rPr lang="ca-ES" altLang="es-ES"/>
              <a:pPr/>
              <a:t>1</a:t>
            </a:fld>
            <a:endParaRPr lang="ca-ES" altLang="es-E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320170-407C-4214-88E6-879EBF45C2C4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368393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00E31-9E05-4B6E-8605-FC921C3BBD9C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1488328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FD4DA3-4AEB-49FB-80C9-F9E3DC1CF609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2971718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A4EC3-BE92-4E93-AA1B-6EDD06FD4318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610275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B0FA5-5C89-45D7-BFB3-97153D486042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4212286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2D904C-3D20-4FD0-89E2-4319FC5DD8B4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1166265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C1D35-3F86-4A6D-9B5D-01EFC1D1A143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481092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26E1F-B566-4E69-8693-E3AF0D43F6A4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3312037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7CC4DD-167B-4982-A4B9-84F7324B09D8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1034332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B5B9D-747A-4FBF-B705-79EEEB51A83F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3545213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D2B766-F597-40F0-A7D9-FAE9C60B6C13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1862651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es-ES" smtClean="0"/>
              <a:t>Haga clic para modificar el estilo de texto del patrón</a:t>
            </a:r>
          </a:p>
          <a:p>
            <a:pPr lvl="1"/>
            <a:r>
              <a:rPr lang="ca-ES" altLang="es-ES" smtClean="0"/>
              <a:t>Segundo nivel</a:t>
            </a:r>
          </a:p>
          <a:p>
            <a:pPr lvl="2"/>
            <a:r>
              <a:rPr lang="ca-ES" altLang="es-ES" smtClean="0"/>
              <a:t>Tercer nivel</a:t>
            </a:r>
          </a:p>
          <a:p>
            <a:pPr lvl="3"/>
            <a:r>
              <a:rPr lang="ca-ES" altLang="es-ES" smtClean="0"/>
              <a:t>Cuarto nivel</a:t>
            </a:r>
          </a:p>
          <a:p>
            <a:pPr lvl="4"/>
            <a:r>
              <a:rPr lang="ca-ES" alt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ca-ES" alt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ca-ES" alt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527834FB-E6C8-46BA-8C76-DD2657901BEC}" type="slidenum">
              <a:rPr lang="ca-ES" altLang="es-ES"/>
              <a:pPr/>
              <a:t>‹Nº›</a:t>
            </a:fld>
            <a:endParaRPr lang="ca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2449513" y="290513"/>
            <a:ext cx="41290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ca-ES" altLang="es-ES" sz="4400" b="1">
                <a:solidFill>
                  <a:srgbClr val="FFFF00"/>
                </a:solidFill>
                <a:latin typeface="Arial" charset="0"/>
              </a:rPr>
              <a:t>Nutrició i Dieta</a:t>
            </a:r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3219450" y="984250"/>
            <a:ext cx="2576513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80000"/>
              </a:lnSpc>
            </a:pPr>
            <a:r>
              <a:rPr lang="ca-ES" altLang="es-ES" sz="2800">
                <a:solidFill>
                  <a:srgbClr val="00FF00"/>
                </a:solidFill>
              </a:rPr>
              <a:t>Pes recomanat</a:t>
            </a:r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323850" y="2060575"/>
            <a:ext cx="86407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a-ES" altLang="es-ES" sz="2400" b="1">
                <a:solidFill>
                  <a:schemeClr val="bg1"/>
                </a:solidFill>
              </a:rPr>
              <a:t>El pes adequat per les persones es coneix aplicant la fòrmula de l’índex de massa corporal (IMC)</a:t>
            </a:r>
          </a:p>
        </p:txBody>
      </p:sp>
      <p:pic>
        <p:nvPicPr>
          <p:cNvPr id="9728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997200"/>
            <a:ext cx="8569325" cy="323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</TotalTime>
  <Words>25</Words>
  <Application>Microsoft Office PowerPoint</Application>
  <PresentationFormat>Presentación en pantalla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Diseño predeterminado</vt:lpstr>
      <vt:lpstr>Presentación de PowerPoint</vt:lpstr>
    </vt:vector>
  </TitlesOfParts>
  <Company>UIB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uib</dc:creator>
  <cp:lastModifiedBy>Windows</cp:lastModifiedBy>
  <cp:revision>63</cp:revision>
  <dcterms:created xsi:type="dcterms:W3CDTF">2011-11-29T10:46:16Z</dcterms:created>
  <dcterms:modified xsi:type="dcterms:W3CDTF">2014-11-18T12:42:26Z</dcterms:modified>
</cp:coreProperties>
</file>